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3" r:id="rId7"/>
    <p:sldId id="264" r:id="rId8"/>
    <p:sldId id="265" r:id="rId9"/>
    <p:sldId id="268" r:id="rId10"/>
    <p:sldId id="267" r:id="rId11"/>
    <p:sldId id="266" r:id="rId12"/>
    <p:sldId id="269" r:id="rId13"/>
    <p:sldId id="270" r:id="rId14"/>
    <p:sldId id="271" r:id="rId15"/>
    <p:sldId id="272" r:id="rId16"/>
    <p:sldId id="273" r:id="rId17"/>
    <p:sldId id="274" r:id="rId18"/>
    <p:sldId id="275" r:id="rId19"/>
    <p:sldId id="276" r:id="rId20"/>
    <p:sldId id="281" r:id="rId21"/>
    <p:sldId id="279" r:id="rId22"/>
    <p:sldId id="282" r:id="rId23"/>
    <p:sldId id="283" r:id="rId24"/>
    <p:sldId id="280" r:id="rId25"/>
    <p:sldId id="284" r:id="rId26"/>
    <p:sldId id="285" r:id="rId27"/>
    <p:sldId id="286" r:id="rId28"/>
    <p:sldId id="258" r:id="rId29"/>
    <p:sldId id="2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800000"/>
    <a:srgbClr val="9900FF"/>
    <a:srgbClr val="FF99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32B27-192F-4C34-A8E6-B3DE190592E8}" v="438" dt="2023-05-31T19:10:00.2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16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yman, Megan" userId="4dc02382-4066-41ee-81c3-d42d39300603" providerId="ADAL" clId="{04D32B27-192F-4C34-A8E6-B3DE190592E8}"/>
    <pc:docChg chg="undo custSel addSld modSld sldOrd">
      <pc:chgData name="Heyman, Megan" userId="4dc02382-4066-41ee-81c3-d42d39300603" providerId="ADAL" clId="{04D32B27-192F-4C34-A8E6-B3DE190592E8}" dt="2023-05-31T19:12:34.314" v="5836" actId="14100"/>
      <pc:docMkLst>
        <pc:docMk/>
      </pc:docMkLst>
      <pc:sldChg chg="modSp mod">
        <pc:chgData name="Heyman, Megan" userId="4dc02382-4066-41ee-81c3-d42d39300603" providerId="ADAL" clId="{04D32B27-192F-4C34-A8E6-B3DE190592E8}" dt="2023-05-31T17:48:55.653" v="4658" actId="20577"/>
        <pc:sldMkLst>
          <pc:docMk/>
          <pc:sldMk cId="1868241260" sldId="256"/>
        </pc:sldMkLst>
        <pc:spChg chg="mod">
          <ac:chgData name="Heyman, Megan" userId="4dc02382-4066-41ee-81c3-d42d39300603" providerId="ADAL" clId="{04D32B27-192F-4C34-A8E6-B3DE190592E8}" dt="2023-05-31T17:48:55.653" v="4658" actId="20577"/>
          <ac:spMkLst>
            <pc:docMk/>
            <pc:sldMk cId="1868241260" sldId="256"/>
            <ac:spMk id="3" creationId="{B21C8BB3-47E3-C568-8C86-0C7F4DCB27FA}"/>
          </ac:spMkLst>
        </pc:spChg>
      </pc:sldChg>
      <pc:sldChg chg="addSp delSp modSp mod">
        <pc:chgData name="Heyman, Megan" userId="4dc02382-4066-41ee-81c3-d42d39300603" providerId="ADAL" clId="{04D32B27-192F-4C34-A8E6-B3DE190592E8}" dt="2023-05-31T16:45:59.125" v="3905" actId="171"/>
        <pc:sldMkLst>
          <pc:docMk/>
          <pc:sldMk cId="402622401" sldId="257"/>
        </pc:sldMkLst>
        <pc:spChg chg="mod">
          <ac:chgData name="Heyman, Megan" userId="4dc02382-4066-41ee-81c3-d42d39300603" providerId="ADAL" clId="{04D32B27-192F-4C34-A8E6-B3DE190592E8}" dt="2023-05-31T16:42:50.234" v="3895" actId="207"/>
          <ac:spMkLst>
            <pc:docMk/>
            <pc:sldMk cId="402622401" sldId="257"/>
            <ac:spMk id="3" creationId="{78EE4A95-B10F-18A3-A098-C6D74B8D95EA}"/>
          </ac:spMkLst>
        </pc:spChg>
        <pc:spChg chg="add del mod">
          <ac:chgData name="Heyman, Megan" userId="4dc02382-4066-41ee-81c3-d42d39300603" providerId="ADAL" clId="{04D32B27-192F-4C34-A8E6-B3DE190592E8}" dt="2023-05-31T16:08:02.834" v="3745"/>
          <ac:spMkLst>
            <pc:docMk/>
            <pc:sldMk cId="402622401" sldId="257"/>
            <ac:spMk id="4" creationId="{A9C210CE-1760-5E92-F991-B1DBC9E26B27}"/>
          </ac:spMkLst>
        </pc:spChg>
        <pc:spChg chg="add del mod">
          <ac:chgData name="Heyman, Megan" userId="4dc02382-4066-41ee-81c3-d42d39300603" providerId="ADAL" clId="{04D32B27-192F-4C34-A8E6-B3DE190592E8}" dt="2023-05-31T16:08:02.834" v="3747"/>
          <ac:spMkLst>
            <pc:docMk/>
            <pc:sldMk cId="402622401" sldId="257"/>
            <ac:spMk id="5" creationId="{B45E49AE-D0DD-8250-807C-899886191B5E}"/>
          </ac:spMkLst>
        </pc:spChg>
        <pc:spChg chg="add mod">
          <ac:chgData name="Heyman, Megan" userId="4dc02382-4066-41ee-81c3-d42d39300603" providerId="ADAL" clId="{04D32B27-192F-4C34-A8E6-B3DE190592E8}" dt="2023-05-31T16:41:24.309" v="3880" actId="20577"/>
          <ac:spMkLst>
            <pc:docMk/>
            <pc:sldMk cId="402622401" sldId="257"/>
            <ac:spMk id="6" creationId="{0E3BD829-6B8F-6D20-550E-98D656D86F03}"/>
          </ac:spMkLst>
        </pc:spChg>
        <pc:spChg chg="add mod">
          <ac:chgData name="Heyman, Megan" userId="4dc02382-4066-41ee-81c3-d42d39300603" providerId="ADAL" clId="{04D32B27-192F-4C34-A8E6-B3DE190592E8}" dt="2023-05-31T16:42:02.883" v="3884" actId="1076"/>
          <ac:spMkLst>
            <pc:docMk/>
            <pc:sldMk cId="402622401" sldId="257"/>
            <ac:spMk id="7" creationId="{13876252-FA15-290C-68CF-7665E9033DC6}"/>
          </ac:spMkLst>
        </pc:spChg>
        <pc:spChg chg="add mod ord">
          <ac:chgData name="Heyman, Megan" userId="4dc02382-4066-41ee-81c3-d42d39300603" providerId="ADAL" clId="{04D32B27-192F-4C34-A8E6-B3DE190592E8}" dt="2023-05-31T16:45:59.125" v="3905" actId="171"/>
          <ac:spMkLst>
            <pc:docMk/>
            <pc:sldMk cId="402622401" sldId="257"/>
            <ac:spMk id="10" creationId="{6386D926-6D8B-71FB-51C0-32EE15D5FAA7}"/>
          </ac:spMkLst>
        </pc:spChg>
        <pc:picChg chg="add mod">
          <ac:chgData name="Heyman, Megan" userId="4dc02382-4066-41ee-81c3-d42d39300603" providerId="ADAL" clId="{04D32B27-192F-4C34-A8E6-B3DE190592E8}" dt="2023-05-31T16:42:23.227" v="3893" actId="1076"/>
          <ac:picMkLst>
            <pc:docMk/>
            <pc:sldMk cId="402622401" sldId="257"/>
            <ac:picMk id="9" creationId="{8787F41D-9F6F-0C92-8F12-48D216A95368}"/>
          </ac:picMkLst>
        </pc:picChg>
        <pc:picChg chg="add mod">
          <ac:chgData name="Heyman, Megan" userId="4dc02382-4066-41ee-81c3-d42d39300603" providerId="ADAL" clId="{04D32B27-192F-4C34-A8E6-B3DE190592E8}" dt="2023-05-31T16:44:51.034" v="3896" actId="1076"/>
          <ac:picMkLst>
            <pc:docMk/>
            <pc:sldMk cId="402622401" sldId="257"/>
            <ac:picMk id="6146" creationId="{22C76A02-5E94-6C45-4BDE-1CBE03B6F283}"/>
          </ac:picMkLst>
        </pc:picChg>
        <pc:picChg chg="add del">
          <ac:chgData name="Heyman, Megan" userId="4dc02382-4066-41ee-81c3-d42d39300603" providerId="ADAL" clId="{04D32B27-192F-4C34-A8E6-B3DE190592E8}" dt="2023-05-31T16:36:53.425" v="3810" actId="478"/>
          <ac:picMkLst>
            <pc:docMk/>
            <pc:sldMk cId="402622401" sldId="257"/>
            <ac:picMk id="6148" creationId="{A8325840-1EE7-4482-FD64-C4D978E94B1F}"/>
          </ac:picMkLst>
        </pc:picChg>
      </pc:sldChg>
      <pc:sldChg chg="modSp mod">
        <pc:chgData name="Heyman, Megan" userId="4dc02382-4066-41ee-81c3-d42d39300603" providerId="ADAL" clId="{04D32B27-192F-4C34-A8E6-B3DE190592E8}" dt="2023-05-31T18:46:24.215" v="5325" actId="27636"/>
        <pc:sldMkLst>
          <pc:docMk/>
          <pc:sldMk cId="3605051881" sldId="258"/>
        </pc:sldMkLst>
        <pc:spChg chg="mod">
          <ac:chgData name="Heyman, Megan" userId="4dc02382-4066-41ee-81c3-d42d39300603" providerId="ADAL" clId="{04D32B27-192F-4C34-A8E6-B3DE190592E8}" dt="2023-05-31T18:46:24.215" v="5325" actId="27636"/>
          <ac:spMkLst>
            <pc:docMk/>
            <pc:sldMk cId="3605051881" sldId="258"/>
            <ac:spMk id="3" creationId="{F974BE46-CBCE-CA2B-F8A7-9E4C095574D5}"/>
          </ac:spMkLst>
        </pc:spChg>
      </pc:sldChg>
      <pc:sldChg chg="addSp delSp modSp mod modAnim">
        <pc:chgData name="Heyman, Megan" userId="4dc02382-4066-41ee-81c3-d42d39300603" providerId="ADAL" clId="{04D32B27-192F-4C34-A8E6-B3DE190592E8}" dt="2023-05-31T17:15:46.344" v="4305"/>
        <pc:sldMkLst>
          <pc:docMk/>
          <pc:sldMk cId="1476212590" sldId="259"/>
        </pc:sldMkLst>
        <pc:spChg chg="add mod">
          <ac:chgData name="Heyman, Megan" userId="4dc02382-4066-41ee-81c3-d42d39300603" providerId="ADAL" clId="{04D32B27-192F-4C34-A8E6-B3DE190592E8}" dt="2023-05-31T16:56:31.920" v="4021" actId="207"/>
          <ac:spMkLst>
            <pc:docMk/>
            <pc:sldMk cId="1476212590" sldId="259"/>
            <ac:spMk id="8" creationId="{90BE4C94-8B17-F927-526D-A4D341BE27E2}"/>
          </ac:spMkLst>
        </pc:spChg>
        <pc:spChg chg="mod">
          <ac:chgData name="Heyman, Megan" userId="4dc02382-4066-41ee-81c3-d42d39300603" providerId="ADAL" clId="{04D32B27-192F-4C34-A8E6-B3DE190592E8}" dt="2023-05-31T16:51:35.407" v="3978" actId="1076"/>
          <ac:spMkLst>
            <pc:docMk/>
            <pc:sldMk cId="1476212590" sldId="259"/>
            <ac:spMk id="11" creationId="{8DC721B6-C478-7960-460A-22E9555EF0B7}"/>
          </ac:spMkLst>
        </pc:spChg>
        <pc:spChg chg="mod">
          <ac:chgData name="Heyman, Megan" userId="4dc02382-4066-41ee-81c3-d42d39300603" providerId="ADAL" clId="{04D32B27-192F-4C34-A8E6-B3DE190592E8}" dt="2023-05-31T16:51:46.093" v="3979" actId="1076"/>
          <ac:spMkLst>
            <pc:docMk/>
            <pc:sldMk cId="1476212590" sldId="259"/>
            <ac:spMk id="12" creationId="{C9C80F84-AB64-5A7B-7AD2-B6C76EB188C6}"/>
          </ac:spMkLst>
        </pc:spChg>
        <pc:spChg chg="mod">
          <ac:chgData name="Heyman, Megan" userId="4dc02382-4066-41ee-81c3-d42d39300603" providerId="ADAL" clId="{04D32B27-192F-4C34-A8E6-B3DE190592E8}" dt="2023-05-31T16:54:11.421" v="4005" actId="1076"/>
          <ac:spMkLst>
            <pc:docMk/>
            <pc:sldMk cId="1476212590" sldId="259"/>
            <ac:spMk id="13" creationId="{66D89025-5E6F-FE3D-858F-2420B940392C}"/>
          </ac:spMkLst>
        </pc:spChg>
        <pc:spChg chg="add mod">
          <ac:chgData name="Heyman, Megan" userId="4dc02382-4066-41ee-81c3-d42d39300603" providerId="ADAL" clId="{04D32B27-192F-4C34-A8E6-B3DE190592E8}" dt="2023-05-31T16:59:27.910" v="4163" actId="21"/>
          <ac:spMkLst>
            <pc:docMk/>
            <pc:sldMk cId="1476212590" sldId="259"/>
            <ac:spMk id="14" creationId="{6830A052-CE00-B341-F4A7-EC738B486D77}"/>
          </ac:spMkLst>
        </pc:spChg>
        <pc:spChg chg="add mod">
          <ac:chgData name="Heyman, Megan" userId="4dc02382-4066-41ee-81c3-d42d39300603" providerId="ADAL" clId="{04D32B27-192F-4C34-A8E6-B3DE190592E8}" dt="2023-05-31T17:01:04.775" v="4171" actId="1076"/>
          <ac:spMkLst>
            <pc:docMk/>
            <pc:sldMk cId="1476212590" sldId="259"/>
            <ac:spMk id="15" creationId="{B399BADD-7776-5E23-67F3-26AB8A76275B}"/>
          </ac:spMkLst>
        </pc:spChg>
        <pc:spChg chg="add mod">
          <ac:chgData name="Heyman, Megan" userId="4dc02382-4066-41ee-81c3-d42d39300603" providerId="ADAL" clId="{04D32B27-192F-4C34-A8E6-B3DE190592E8}" dt="2023-05-31T17:02:38.407" v="4185" actId="1076"/>
          <ac:spMkLst>
            <pc:docMk/>
            <pc:sldMk cId="1476212590" sldId="259"/>
            <ac:spMk id="16" creationId="{1D7D744D-A4FD-94C2-D4E5-407F4B3170F9}"/>
          </ac:spMkLst>
        </pc:spChg>
        <pc:spChg chg="add mod">
          <ac:chgData name="Heyman, Megan" userId="4dc02382-4066-41ee-81c3-d42d39300603" providerId="ADAL" clId="{04D32B27-192F-4C34-A8E6-B3DE190592E8}" dt="2023-05-31T17:14:16.756" v="4288" actId="688"/>
          <ac:spMkLst>
            <pc:docMk/>
            <pc:sldMk cId="1476212590" sldId="259"/>
            <ac:spMk id="17" creationId="{45EE41CF-44A7-FF93-00C7-724C9DBCC335}"/>
          </ac:spMkLst>
        </pc:spChg>
        <pc:spChg chg="add mod">
          <ac:chgData name="Heyman, Megan" userId="4dc02382-4066-41ee-81c3-d42d39300603" providerId="ADAL" clId="{04D32B27-192F-4C34-A8E6-B3DE190592E8}" dt="2023-05-31T17:10:31.009" v="4271" actId="1076"/>
          <ac:spMkLst>
            <pc:docMk/>
            <pc:sldMk cId="1476212590" sldId="259"/>
            <ac:spMk id="18" creationId="{EF8380A5-9E38-97C5-26E4-F90B8D34C924}"/>
          </ac:spMkLst>
        </pc:spChg>
        <pc:picChg chg="add mod">
          <ac:chgData name="Heyman, Megan" userId="4dc02382-4066-41ee-81c3-d42d39300603" providerId="ADAL" clId="{04D32B27-192F-4C34-A8E6-B3DE190592E8}" dt="2023-05-31T16:47:26.573" v="3908" actId="1076"/>
          <ac:picMkLst>
            <pc:docMk/>
            <pc:sldMk cId="1476212590" sldId="259"/>
            <ac:picMk id="6" creationId="{0B6D4021-78A8-0BC7-8611-B8FAA0E101BC}"/>
          </ac:picMkLst>
        </pc:picChg>
        <pc:picChg chg="del">
          <ac:chgData name="Heyman, Megan" userId="4dc02382-4066-41ee-81c3-d42d39300603" providerId="ADAL" clId="{04D32B27-192F-4C34-A8E6-B3DE190592E8}" dt="2023-05-31T16:47:20.288" v="3907" actId="478"/>
          <ac:picMkLst>
            <pc:docMk/>
            <pc:sldMk cId="1476212590" sldId="259"/>
            <ac:picMk id="9" creationId="{49E11268-E627-8A39-2F26-92AACAC77F7A}"/>
          </ac:picMkLst>
        </pc:picChg>
      </pc:sldChg>
      <pc:sldChg chg="addSp modSp mod modAnim">
        <pc:chgData name="Heyman, Megan" userId="4dc02382-4066-41ee-81c3-d42d39300603" providerId="ADAL" clId="{04D32B27-192F-4C34-A8E6-B3DE190592E8}" dt="2023-05-31T17:45:09.724" v="4563"/>
        <pc:sldMkLst>
          <pc:docMk/>
          <pc:sldMk cId="3342235078" sldId="260"/>
        </pc:sldMkLst>
        <pc:spChg chg="mod">
          <ac:chgData name="Heyman, Megan" userId="4dc02382-4066-41ee-81c3-d42d39300603" providerId="ADAL" clId="{04D32B27-192F-4C34-A8E6-B3DE190592E8}" dt="2023-05-31T17:44:07.713" v="4554" actId="1076"/>
          <ac:spMkLst>
            <pc:docMk/>
            <pc:sldMk cId="3342235078" sldId="260"/>
            <ac:spMk id="4" creationId="{779DFF44-BEE8-EA11-B2BC-E293974BBFE0}"/>
          </ac:spMkLst>
        </pc:spChg>
        <pc:spChg chg="add mod">
          <ac:chgData name="Heyman, Megan" userId="4dc02382-4066-41ee-81c3-d42d39300603" providerId="ADAL" clId="{04D32B27-192F-4C34-A8E6-B3DE190592E8}" dt="2023-05-31T17:42:36.910" v="4544" actId="693"/>
          <ac:spMkLst>
            <pc:docMk/>
            <pc:sldMk cId="3342235078" sldId="260"/>
            <ac:spMk id="5" creationId="{ADF07F17-58DA-1B49-9048-6FBA8DB59CE8}"/>
          </ac:spMkLst>
        </pc:spChg>
        <pc:spChg chg="add mod">
          <ac:chgData name="Heyman, Megan" userId="4dc02382-4066-41ee-81c3-d42d39300603" providerId="ADAL" clId="{04D32B27-192F-4C34-A8E6-B3DE190592E8}" dt="2023-05-31T17:43:35.863" v="4549" actId="1076"/>
          <ac:spMkLst>
            <pc:docMk/>
            <pc:sldMk cId="3342235078" sldId="260"/>
            <ac:spMk id="6" creationId="{10B13D26-B938-2639-5105-47491E2754B9}"/>
          </ac:spMkLst>
        </pc:spChg>
        <pc:spChg chg="add mod">
          <ac:chgData name="Heyman, Megan" userId="4dc02382-4066-41ee-81c3-d42d39300603" providerId="ADAL" clId="{04D32B27-192F-4C34-A8E6-B3DE190592E8}" dt="2023-05-31T17:40:32.050" v="4489" actId="208"/>
          <ac:spMkLst>
            <pc:docMk/>
            <pc:sldMk cId="3342235078" sldId="260"/>
            <ac:spMk id="7" creationId="{822F80EA-30ED-84A8-17A9-FAA471BCE1DE}"/>
          </ac:spMkLst>
        </pc:spChg>
        <pc:spChg chg="mod">
          <ac:chgData name="Heyman, Megan" userId="4dc02382-4066-41ee-81c3-d42d39300603" providerId="ADAL" clId="{04D32B27-192F-4C34-A8E6-B3DE190592E8}" dt="2023-05-31T17:44:26.406" v="4555" actId="14100"/>
          <ac:spMkLst>
            <pc:docMk/>
            <pc:sldMk cId="3342235078" sldId="260"/>
            <ac:spMk id="10" creationId="{F3D6D8B1-1D0E-D79A-88A5-3704CEE35C80}"/>
          </ac:spMkLst>
        </pc:spChg>
        <pc:spChg chg="mod">
          <ac:chgData name="Heyman, Megan" userId="4dc02382-4066-41ee-81c3-d42d39300603" providerId="ADAL" clId="{04D32B27-192F-4C34-A8E6-B3DE190592E8}" dt="2023-05-31T17:39:30.089" v="4479" actId="207"/>
          <ac:spMkLst>
            <pc:docMk/>
            <pc:sldMk cId="3342235078" sldId="260"/>
            <ac:spMk id="11" creationId="{8DC721B6-C478-7960-460A-22E9555EF0B7}"/>
          </ac:spMkLst>
        </pc:spChg>
        <pc:spChg chg="mod">
          <ac:chgData name="Heyman, Megan" userId="4dc02382-4066-41ee-81c3-d42d39300603" providerId="ADAL" clId="{04D32B27-192F-4C34-A8E6-B3DE190592E8}" dt="2023-05-31T17:42:13.104" v="4541" actId="14100"/>
          <ac:spMkLst>
            <pc:docMk/>
            <pc:sldMk cId="3342235078" sldId="260"/>
            <ac:spMk id="12" creationId="{C9C80F84-AB64-5A7B-7AD2-B6C76EB188C6}"/>
          </ac:spMkLst>
        </pc:spChg>
        <pc:spChg chg="mod">
          <ac:chgData name="Heyman, Megan" userId="4dc02382-4066-41ee-81c3-d42d39300603" providerId="ADAL" clId="{04D32B27-192F-4C34-A8E6-B3DE190592E8}" dt="2023-05-31T17:43:31.866" v="4548" actId="1076"/>
          <ac:spMkLst>
            <pc:docMk/>
            <pc:sldMk cId="3342235078" sldId="260"/>
            <ac:spMk id="13" creationId="{66D89025-5E6F-FE3D-858F-2420B940392C}"/>
          </ac:spMkLst>
        </pc:spChg>
      </pc:sldChg>
      <pc:sldChg chg="modSp mod">
        <pc:chgData name="Heyman, Megan" userId="4dc02382-4066-41ee-81c3-d42d39300603" providerId="ADAL" clId="{04D32B27-192F-4C34-A8E6-B3DE190592E8}" dt="2023-05-31T17:45:21.648" v="4575" actId="20577"/>
        <pc:sldMkLst>
          <pc:docMk/>
          <pc:sldMk cId="3553180192" sldId="261"/>
        </pc:sldMkLst>
        <pc:spChg chg="mod">
          <ac:chgData name="Heyman, Megan" userId="4dc02382-4066-41ee-81c3-d42d39300603" providerId="ADAL" clId="{04D32B27-192F-4C34-A8E6-B3DE190592E8}" dt="2023-05-31T17:45:17.167" v="4574" actId="20577"/>
          <ac:spMkLst>
            <pc:docMk/>
            <pc:sldMk cId="3553180192" sldId="261"/>
            <ac:spMk id="2" creationId="{D726D844-9369-D1C7-BEC8-02F0FEFA9473}"/>
          </ac:spMkLst>
        </pc:spChg>
        <pc:spChg chg="mod">
          <ac:chgData name="Heyman, Megan" userId="4dc02382-4066-41ee-81c3-d42d39300603" providerId="ADAL" clId="{04D32B27-192F-4C34-A8E6-B3DE190592E8}" dt="2023-05-31T17:45:21.648" v="4575" actId="20577"/>
          <ac:spMkLst>
            <pc:docMk/>
            <pc:sldMk cId="3553180192" sldId="261"/>
            <ac:spMk id="3" creationId="{78EE4A95-B10F-18A3-A098-C6D74B8D95EA}"/>
          </ac:spMkLst>
        </pc:spChg>
      </pc:sldChg>
      <pc:sldChg chg="modSp mod">
        <pc:chgData name="Heyman, Megan" userId="4dc02382-4066-41ee-81c3-d42d39300603" providerId="ADAL" clId="{04D32B27-192F-4C34-A8E6-B3DE190592E8}" dt="2023-05-31T19:06:40.290" v="5718" actId="20577"/>
        <pc:sldMkLst>
          <pc:docMk/>
          <pc:sldMk cId="3740606977" sldId="262"/>
        </pc:sldMkLst>
        <pc:spChg chg="mod">
          <ac:chgData name="Heyman, Megan" userId="4dc02382-4066-41ee-81c3-d42d39300603" providerId="ADAL" clId="{04D32B27-192F-4C34-A8E6-B3DE190592E8}" dt="2023-05-31T19:06:40.290" v="5718" actId="20577"/>
          <ac:spMkLst>
            <pc:docMk/>
            <pc:sldMk cId="3740606977" sldId="262"/>
            <ac:spMk id="3" creationId="{F974BE46-CBCE-CA2B-F8A7-9E4C095574D5}"/>
          </ac:spMkLst>
        </pc:spChg>
      </pc:sldChg>
      <pc:sldChg chg="modSp mod">
        <pc:chgData name="Heyman, Megan" userId="4dc02382-4066-41ee-81c3-d42d39300603" providerId="ADAL" clId="{04D32B27-192F-4C34-A8E6-B3DE190592E8}" dt="2023-05-31T17:51:37.186" v="4687" actId="20577"/>
        <pc:sldMkLst>
          <pc:docMk/>
          <pc:sldMk cId="3661579456" sldId="263"/>
        </pc:sldMkLst>
        <pc:spChg chg="mod">
          <ac:chgData name="Heyman, Megan" userId="4dc02382-4066-41ee-81c3-d42d39300603" providerId="ADAL" clId="{04D32B27-192F-4C34-A8E6-B3DE190592E8}" dt="2023-05-31T17:51:37.186" v="4687" actId="20577"/>
          <ac:spMkLst>
            <pc:docMk/>
            <pc:sldMk cId="3661579456" sldId="263"/>
            <ac:spMk id="3" creationId="{78EE4A95-B10F-18A3-A098-C6D74B8D95EA}"/>
          </ac:spMkLst>
        </pc:spChg>
      </pc:sldChg>
      <pc:sldChg chg="modSp mod modAnim">
        <pc:chgData name="Heyman, Megan" userId="4dc02382-4066-41ee-81c3-d42d39300603" providerId="ADAL" clId="{04D32B27-192F-4C34-A8E6-B3DE190592E8}" dt="2023-05-31T17:54:44.677" v="4755"/>
        <pc:sldMkLst>
          <pc:docMk/>
          <pc:sldMk cId="1717600865" sldId="264"/>
        </pc:sldMkLst>
        <pc:spChg chg="mod">
          <ac:chgData name="Heyman, Megan" userId="4dc02382-4066-41ee-81c3-d42d39300603" providerId="ADAL" clId="{04D32B27-192F-4C34-A8E6-B3DE190592E8}" dt="2023-05-31T17:54:03.142" v="4712" actId="20577"/>
          <ac:spMkLst>
            <pc:docMk/>
            <pc:sldMk cId="1717600865" sldId="264"/>
            <ac:spMk id="2" creationId="{D726D844-9369-D1C7-BEC8-02F0FEFA9473}"/>
          </ac:spMkLst>
        </pc:spChg>
        <pc:spChg chg="mod">
          <ac:chgData name="Heyman, Megan" userId="4dc02382-4066-41ee-81c3-d42d39300603" providerId="ADAL" clId="{04D32B27-192F-4C34-A8E6-B3DE190592E8}" dt="2023-05-31T17:49:33.562" v="4663" actId="20577"/>
          <ac:spMkLst>
            <pc:docMk/>
            <pc:sldMk cId="1717600865" sldId="264"/>
            <ac:spMk id="3" creationId="{78EE4A95-B10F-18A3-A098-C6D74B8D95EA}"/>
          </ac:spMkLst>
        </pc:spChg>
        <pc:spChg chg="mod">
          <ac:chgData name="Heyman, Megan" userId="4dc02382-4066-41ee-81c3-d42d39300603" providerId="ADAL" clId="{04D32B27-192F-4C34-A8E6-B3DE190592E8}" dt="2023-05-31T17:53:24.007" v="4699" actId="207"/>
          <ac:spMkLst>
            <pc:docMk/>
            <pc:sldMk cId="1717600865" sldId="264"/>
            <ac:spMk id="4" creationId="{5658AF12-8ECD-87CA-B79C-E0E9A5324764}"/>
          </ac:spMkLst>
        </pc:spChg>
        <pc:spChg chg="mod">
          <ac:chgData name="Heyman, Megan" userId="4dc02382-4066-41ee-81c3-d42d39300603" providerId="ADAL" clId="{04D32B27-192F-4C34-A8E6-B3DE190592E8}" dt="2023-05-31T17:53:17.291" v="4698" actId="207"/>
          <ac:spMkLst>
            <pc:docMk/>
            <pc:sldMk cId="1717600865" sldId="264"/>
            <ac:spMk id="5" creationId="{83CD59B8-44DE-F17F-21F5-E889D480FC10}"/>
          </ac:spMkLst>
        </pc:spChg>
      </pc:sldChg>
      <pc:sldChg chg="modSp mod">
        <pc:chgData name="Heyman, Megan" userId="4dc02382-4066-41ee-81c3-d42d39300603" providerId="ADAL" clId="{04D32B27-192F-4C34-A8E6-B3DE190592E8}" dt="2023-05-31T18:26:10.486" v="5142" actId="20577"/>
        <pc:sldMkLst>
          <pc:docMk/>
          <pc:sldMk cId="3630946299" sldId="265"/>
        </pc:sldMkLst>
        <pc:spChg chg="mod">
          <ac:chgData name="Heyman, Megan" userId="4dc02382-4066-41ee-81c3-d42d39300603" providerId="ADAL" clId="{04D32B27-192F-4C34-A8E6-B3DE190592E8}" dt="2023-05-31T18:26:10.486" v="5142" actId="20577"/>
          <ac:spMkLst>
            <pc:docMk/>
            <pc:sldMk cId="3630946299" sldId="265"/>
            <ac:spMk id="2" creationId="{D726D844-9369-D1C7-BEC8-02F0FEFA9473}"/>
          </ac:spMkLst>
        </pc:spChg>
      </pc:sldChg>
      <pc:sldChg chg="addSp modSp mod modAnim">
        <pc:chgData name="Heyman, Megan" userId="4dc02382-4066-41ee-81c3-d42d39300603" providerId="ADAL" clId="{04D32B27-192F-4C34-A8E6-B3DE190592E8}" dt="2023-05-31T18:25:19.665" v="5126"/>
        <pc:sldMkLst>
          <pc:docMk/>
          <pc:sldMk cId="2064257153" sldId="266"/>
        </pc:sldMkLst>
        <pc:spChg chg="mod">
          <ac:chgData name="Heyman, Megan" userId="4dc02382-4066-41ee-81c3-d42d39300603" providerId="ADAL" clId="{04D32B27-192F-4C34-A8E6-B3DE190592E8}" dt="2023-05-31T18:00:04.431" v="5046" actId="20577"/>
          <ac:spMkLst>
            <pc:docMk/>
            <pc:sldMk cId="2064257153" sldId="266"/>
            <ac:spMk id="2" creationId="{D726D844-9369-D1C7-BEC8-02F0FEFA9473}"/>
          </ac:spMkLst>
        </pc:spChg>
        <pc:spChg chg="mod">
          <ac:chgData name="Heyman, Megan" userId="4dc02382-4066-41ee-81c3-d42d39300603" providerId="ADAL" clId="{04D32B27-192F-4C34-A8E6-B3DE190592E8}" dt="2023-05-31T18:24:54.823" v="5115" actId="404"/>
          <ac:spMkLst>
            <pc:docMk/>
            <pc:sldMk cId="2064257153" sldId="266"/>
            <ac:spMk id="3" creationId="{78EE4A95-B10F-18A3-A098-C6D74B8D95EA}"/>
          </ac:spMkLst>
        </pc:spChg>
        <pc:spChg chg="mod">
          <ac:chgData name="Heyman, Megan" userId="4dc02382-4066-41ee-81c3-d42d39300603" providerId="ADAL" clId="{04D32B27-192F-4C34-A8E6-B3DE190592E8}" dt="2023-05-31T18:23:08.217" v="5090" actId="27636"/>
          <ac:spMkLst>
            <pc:docMk/>
            <pc:sldMk cId="2064257153" sldId="266"/>
            <ac:spMk id="4" creationId="{5658AF12-8ECD-87CA-B79C-E0E9A5324764}"/>
          </ac:spMkLst>
        </pc:spChg>
        <pc:spChg chg="mod">
          <ac:chgData name="Heyman, Megan" userId="4dc02382-4066-41ee-81c3-d42d39300603" providerId="ADAL" clId="{04D32B27-192F-4C34-A8E6-B3DE190592E8}" dt="2023-05-31T18:18:38.689" v="5059" actId="207"/>
          <ac:spMkLst>
            <pc:docMk/>
            <pc:sldMk cId="2064257153" sldId="266"/>
            <ac:spMk id="5" creationId="{83CD59B8-44DE-F17F-21F5-E889D480FC10}"/>
          </ac:spMkLst>
        </pc:spChg>
        <pc:spChg chg="add mod">
          <ac:chgData name="Heyman, Megan" userId="4dc02382-4066-41ee-81c3-d42d39300603" providerId="ADAL" clId="{04D32B27-192F-4C34-A8E6-B3DE190592E8}" dt="2023-05-31T18:25:06.291" v="5124" actId="1036"/>
          <ac:spMkLst>
            <pc:docMk/>
            <pc:sldMk cId="2064257153" sldId="266"/>
            <ac:spMk id="6" creationId="{E72E50EE-2863-1076-BC88-48120EA9CA76}"/>
          </ac:spMkLst>
        </pc:spChg>
      </pc:sldChg>
      <pc:sldChg chg="modSp mod">
        <pc:chgData name="Heyman, Megan" userId="4dc02382-4066-41ee-81c3-d42d39300603" providerId="ADAL" clId="{04D32B27-192F-4C34-A8E6-B3DE190592E8}" dt="2023-05-31T18:26:20.491" v="5146" actId="20577"/>
        <pc:sldMkLst>
          <pc:docMk/>
          <pc:sldMk cId="489514984" sldId="267"/>
        </pc:sldMkLst>
        <pc:spChg chg="mod">
          <ac:chgData name="Heyman, Megan" userId="4dc02382-4066-41ee-81c3-d42d39300603" providerId="ADAL" clId="{04D32B27-192F-4C34-A8E6-B3DE190592E8}" dt="2023-05-31T18:26:20.491" v="5146" actId="20577"/>
          <ac:spMkLst>
            <pc:docMk/>
            <pc:sldMk cId="489514984" sldId="267"/>
            <ac:spMk id="2" creationId="{D726D844-9369-D1C7-BEC8-02F0FEFA9473}"/>
          </ac:spMkLst>
        </pc:spChg>
        <pc:spChg chg="mod">
          <ac:chgData name="Heyman, Megan" userId="4dc02382-4066-41ee-81c3-d42d39300603" providerId="ADAL" clId="{04D32B27-192F-4C34-A8E6-B3DE190592E8}" dt="2023-05-31T17:58:37.443" v="4917" actId="14100"/>
          <ac:spMkLst>
            <pc:docMk/>
            <pc:sldMk cId="489514984" sldId="267"/>
            <ac:spMk id="13" creationId="{DC7761D8-0133-5629-76D1-C54F1F564A5A}"/>
          </ac:spMkLst>
        </pc:spChg>
      </pc:sldChg>
      <pc:sldChg chg="modSp mod modAnim">
        <pc:chgData name="Heyman, Megan" userId="4dc02382-4066-41ee-81c3-d42d39300603" providerId="ADAL" clId="{04D32B27-192F-4C34-A8E6-B3DE190592E8}" dt="2023-05-31T17:57:55.944" v="4852"/>
        <pc:sldMkLst>
          <pc:docMk/>
          <pc:sldMk cId="512091762" sldId="268"/>
        </pc:sldMkLst>
        <pc:spChg chg="mod">
          <ac:chgData name="Heyman, Megan" userId="4dc02382-4066-41ee-81c3-d42d39300603" providerId="ADAL" clId="{04D32B27-192F-4C34-A8E6-B3DE190592E8}" dt="2023-05-31T17:54:58.677" v="4777" actId="20577"/>
          <ac:spMkLst>
            <pc:docMk/>
            <pc:sldMk cId="512091762" sldId="268"/>
            <ac:spMk id="2" creationId="{D726D844-9369-D1C7-BEC8-02F0FEFA9473}"/>
          </ac:spMkLst>
        </pc:spChg>
        <pc:spChg chg="mod">
          <ac:chgData name="Heyman, Megan" userId="4dc02382-4066-41ee-81c3-d42d39300603" providerId="ADAL" clId="{04D32B27-192F-4C34-A8E6-B3DE190592E8}" dt="2023-05-31T17:57:46.545" v="4850" actId="20577"/>
          <ac:spMkLst>
            <pc:docMk/>
            <pc:sldMk cId="512091762" sldId="268"/>
            <ac:spMk id="3" creationId="{78EE4A95-B10F-18A3-A098-C6D74B8D95EA}"/>
          </ac:spMkLst>
        </pc:spChg>
        <pc:spChg chg="mod">
          <ac:chgData name="Heyman, Megan" userId="4dc02382-4066-41ee-81c3-d42d39300603" providerId="ADAL" clId="{04D32B27-192F-4C34-A8E6-B3DE190592E8}" dt="2023-05-31T17:56:44.823" v="4837" actId="207"/>
          <ac:spMkLst>
            <pc:docMk/>
            <pc:sldMk cId="512091762" sldId="268"/>
            <ac:spMk id="4" creationId="{5658AF12-8ECD-87CA-B79C-E0E9A5324764}"/>
          </ac:spMkLst>
        </pc:spChg>
        <pc:spChg chg="mod">
          <ac:chgData name="Heyman, Megan" userId="4dc02382-4066-41ee-81c3-d42d39300603" providerId="ADAL" clId="{04D32B27-192F-4C34-A8E6-B3DE190592E8}" dt="2023-05-31T17:56:31.051" v="4834" actId="207"/>
          <ac:spMkLst>
            <pc:docMk/>
            <pc:sldMk cId="512091762" sldId="268"/>
            <ac:spMk id="5" creationId="{83CD59B8-44DE-F17F-21F5-E889D480FC10}"/>
          </ac:spMkLst>
        </pc:spChg>
      </pc:sldChg>
      <pc:sldChg chg="addSp modSp mod modAnim">
        <pc:chgData name="Heyman, Megan" userId="4dc02382-4066-41ee-81c3-d42d39300603" providerId="ADAL" clId="{04D32B27-192F-4C34-A8E6-B3DE190592E8}" dt="2023-05-31T18:34:22.334" v="5259" actId="14100"/>
        <pc:sldMkLst>
          <pc:docMk/>
          <pc:sldMk cId="2261233500" sldId="269"/>
        </pc:sldMkLst>
        <pc:spChg chg="mod">
          <ac:chgData name="Heyman, Megan" userId="4dc02382-4066-41ee-81c3-d42d39300603" providerId="ADAL" clId="{04D32B27-192F-4C34-A8E6-B3DE190592E8}" dt="2023-05-31T18:26:38.826" v="5152" actId="20577"/>
          <ac:spMkLst>
            <pc:docMk/>
            <pc:sldMk cId="2261233500" sldId="269"/>
            <ac:spMk id="2" creationId="{D726D844-9369-D1C7-BEC8-02F0FEFA9473}"/>
          </ac:spMkLst>
        </pc:spChg>
        <pc:spChg chg="mod">
          <ac:chgData name="Heyman, Megan" userId="4dc02382-4066-41ee-81c3-d42d39300603" providerId="ADAL" clId="{04D32B27-192F-4C34-A8E6-B3DE190592E8}" dt="2023-05-31T18:31:19.031" v="5228" actId="1076"/>
          <ac:spMkLst>
            <pc:docMk/>
            <pc:sldMk cId="2261233500" sldId="269"/>
            <ac:spMk id="3" creationId="{78EE4A95-B10F-18A3-A098-C6D74B8D95EA}"/>
          </ac:spMkLst>
        </pc:spChg>
        <pc:spChg chg="add mod">
          <ac:chgData name="Heyman, Megan" userId="4dc02382-4066-41ee-81c3-d42d39300603" providerId="ADAL" clId="{04D32B27-192F-4C34-A8E6-B3DE190592E8}" dt="2023-05-31T18:32:20.346" v="5242" actId="1076"/>
          <ac:spMkLst>
            <pc:docMk/>
            <pc:sldMk cId="2261233500" sldId="269"/>
            <ac:spMk id="4" creationId="{750E5DEA-6A3E-CFBE-E785-837546B2C81F}"/>
          </ac:spMkLst>
        </pc:spChg>
        <pc:spChg chg="add mod">
          <ac:chgData name="Heyman, Megan" userId="4dc02382-4066-41ee-81c3-d42d39300603" providerId="ADAL" clId="{04D32B27-192F-4C34-A8E6-B3DE190592E8}" dt="2023-05-31T18:32:54.725" v="5248" actId="1076"/>
          <ac:spMkLst>
            <pc:docMk/>
            <pc:sldMk cId="2261233500" sldId="269"/>
            <ac:spMk id="5" creationId="{2B51386C-BC98-46C7-1C2A-C22E2A5AE4BE}"/>
          </ac:spMkLst>
        </pc:spChg>
        <pc:spChg chg="add mod">
          <ac:chgData name="Heyman, Megan" userId="4dc02382-4066-41ee-81c3-d42d39300603" providerId="ADAL" clId="{04D32B27-192F-4C34-A8E6-B3DE190592E8}" dt="2023-05-31T18:32:44.121" v="5246" actId="20577"/>
          <ac:spMkLst>
            <pc:docMk/>
            <pc:sldMk cId="2261233500" sldId="269"/>
            <ac:spMk id="6" creationId="{A39CEBA0-38F4-1D0B-AA52-B3481E382D34}"/>
          </ac:spMkLst>
        </pc:spChg>
        <pc:spChg chg="add mod ord">
          <ac:chgData name="Heyman, Megan" userId="4dc02382-4066-41ee-81c3-d42d39300603" providerId="ADAL" clId="{04D32B27-192F-4C34-A8E6-B3DE190592E8}" dt="2023-05-31T18:34:22.334" v="5259" actId="14100"/>
          <ac:spMkLst>
            <pc:docMk/>
            <pc:sldMk cId="2261233500" sldId="269"/>
            <ac:spMk id="7" creationId="{DA583523-3CD9-F6C5-283D-5E70106BCC4E}"/>
          </ac:spMkLst>
        </pc:spChg>
      </pc:sldChg>
      <pc:sldChg chg="modAnim">
        <pc:chgData name="Heyman, Megan" userId="4dc02382-4066-41ee-81c3-d42d39300603" providerId="ADAL" clId="{04D32B27-192F-4C34-A8E6-B3DE190592E8}" dt="2023-05-31T18:34:59.579" v="5260"/>
        <pc:sldMkLst>
          <pc:docMk/>
          <pc:sldMk cId="2069299009" sldId="270"/>
        </pc:sldMkLst>
      </pc:sldChg>
      <pc:sldChg chg="modSp mod modAnim">
        <pc:chgData name="Heyman, Megan" userId="4dc02382-4066-41ee-81c3-d42d39300603" providerId="ADAL" clId="{04D32B27-192F-4C34-A8E6-B3DE190592E8}" dt="2023-05-31T18:59:51.115" v="5713"/>
        <pc:sldMkLst>
          <pc:docMk/>
          <pc:sldMk cId="2621582320" sldId="271"/>
        </pc:sldMkLst>
        <pc:spChg chg="mod">
          <ac:chgData name="Heyman, Megan" userId="4dc02382-4066-41ee-81c3-d42d39300603" providerId="ADAL" clId="{04D32B27-192F-4C34-A8E6-B3DE190592E8}" dt="2023-05-31T18:58:54.736" v="5706" actId="20577"/>
          <ac:spMkLst>
            <pc:docMk/>
            <pc:sldMk cId="2621582320" sldId="271"/>
            <ac:spMk id="10" creationId="{2670B61D-94F5-56A1-EC3E-0B8F31243F50}"/>
          </ac:spMkLst>
        </pc:spChg>
      </pc:sldChg>
      <pc:sldChg chg="addSp modSp add mod">
        <pc:chgData name="Heyman, Megan" userId="4dc02382-4066-41ee-81c3-d42d39300603" providerId="ADAL" clId="{04D32B27-192F-4C34-A8E6-B3DE190592E8}" dt="2023-05-31T19:11:38.818" v="5825" actId="313"/>
        <pc:sldMkLst>
          <pc:docMk/>
          <pc:sldMk cId="142858754" sldId="272"/>
        </pc:sldMkLst>
        <pc:spChg chg="mod">
          <ac:chgData name="Heyman, Megan" userId="4dc02382-4066-41ee-81c3-d42d39300603" providerId="ADAL" clId="{04D32B27-192F-4C34-A8E6-B3DE190592E8}" dt="2023-05-31T13:34:44.738" v="18" actId="20577"/>
          <ac:spMkLst>
            <pc:docMk/>
            <pc:sldMk cId="142858754" sldId="272"/>
            <ac:spMk id="2" creationId="{D726D844-9369-D1C7-BEC8-02F0FEFA9473}"/>
          </ac:spMkLst>
        </pc:spChg>
        <pc:spChg chg="mod">
          <ac:chgData name="Heyman, Megan" userId="4dc02382-4066-41ee-81c3-d42d39300603" providerId="ADAL" clId="{04D32B27-192F-4C34-A8E6-B3DE190592E8}" dt="2023-05-31T19:11:38.818" v="5825" actId="313"/>
          <ac:spMkLst>
            <pc:docMk/>
            <pc:sldMk cId="142858754" sldId="272"/>
            <ac:spMk id="10" creationId="{2670B61D-94F5-56A1-EC3E-0B8F31243F50}"/>
          </ac:spMkLst>
        </pc:spChg>
        <pc:picChg chg="add mod">
          <ac:chgData name="Heyman, Megan" userId="4dc02382-4066-41ee-81c3-d42d39300603" providerId="ADAL" clId="{04D32B27-192F-4C34-A8E6-B3DE190592E8}" dt="2023-05-31T19:10:00.263" v="5792" actId="1076"/>
          <ac:picMkLst>
            <pc:docMk/>
            <pc:sldMk cId="142858754" sldId="272"/>
            <ac:picMk id="1026" creationId="{EBA64077-3463-BF2F-7DA8-1C46BE0F1A96}"/>
          </ac:picMkLst>
        </pc:picChg>
      </pc:sldChg>
      <pc:sldChg chg="addSp modSp add mod ord">
        <pc:chgData name="Heyman, Megan" userId="4dc02382-4066-41ee-81c3-d42d39300603" providerId="ADAL" clId="{04D32B27-192F-4C34-A8E6-B3DE190592E8}" dt="2023-05-31T19:12:34.314" v="5836" actId="14100"/>
        <pc:sldMkLst>
          <pc:docMk/>
          <pc:sldMk cId="3444886172" sldId="273"/>
        </pc:sldMkLst>
        <pc:spChg chg="mod">
          <ac:chgData name="Heyman, Megan" userId="4dc02382-4066-41ee-81c3-d42d39300603" providerId="ADAL" clId="{04D32B27-192F-4C34-A8E6-B3DE190592E8}" dt="2023-05-31T13:56:27.012" v="78" actId="20577"/>
          <ac:spMkLst>
            <pc:docMk/>
            <pc:sldMk cId="3444886172" sldId="273"/>
            <ac:spMk id="2" creationId="{D726D844-9369-D1C7-BEC8-02F0FEFA9473}"/>
          </ac:spMkLst>
        </pc:spChg>
        <pc:spChg chg="add mod">
          <ac:chgData name="Heyman, Megan" userId="4dc02382-4066-41ee-81c3-d42d39300603" providerId="ADAL" clId="{04D32B27-192F-4C34-A8E6-B3DE190592E8}" dt="2023-05-31T19:12:23.349" v="5834" actId="1076"/>
          <ac:spMkLst>
            <pc:docMk/>
            <pc:sldMk cId="3444886172" sldId="273"/>
            <ac:spMk id="3" creationId="{632CDF11-71BA-1453-1056-AA237774FD7A}"/>
          </ac:spMkLst>
        </pc:spChg>
        <pc:spChg chg="add mod">
          <ac:chgData name="Heyman, Megan" userId="4dc02382-4066-41ee-81c3-d42d39300603" providerId="ADAL" clId="{04D32B27-192F-4C34-A8E6-B3DE190592E8}" dt="2023-05-31T19:12:34.314" v="5836" actId="14100"/>
          <ac:spMkLst>
            <pc:docMk/>
            <pc:sldMk cId="3444886172" sldId="273"/>
            <ac:spMk id="4" creationId="{891AE521-D0D7-F65C-75EA-9342928332FC}"/>
          </ac:spMkLst>
        </pc:spChg>
        <pc:spChg chg="mod">
          <ac:chgData name="Heyman, Megan" userId="4dc02382-4066-41ee-81c3-d42d39300603" providerId="ADAL" clId="{04D32B27-192F-4C34-A8E6-B3DE190592E8}" dt="2023-05-31T19:12:03.418" v="5831" actId="403"/>
          <ac:spMkLst>
            <pc:docMk/>
            <pc:sldMk cId="3444886172" sldId="273"/>
            <ac:spMk id="10" creationId="{2670B61D-94F5-56A1-EC3E-0B8F31243F50}"/>
          </ac:spMkLst>
        </pc:spChg>
      </pc:sldChg>
      <pc:sldChg chg="modSp add mod">
        <pc:chgData name="Heyman, Megan" userId="4dc02382-4066-41ee-81c3-d42d39300603" providerId="ADAL" clId="{04D32B27-192F-4C34-A8E6-B3DE190592E8}" dt="2023-05-31T14:02:57.111" v="787" actId="20577"/>
        <pc:sldMkLst>
          <pc:docMk/>
          <pc:sldMk cId="3967576704" sldId="274"/>
        </pc:sldMkLst>
        <pc:spChg chg="mod">
          <ac:chgData name="Heyman, Megan" userId="4dc02382-4066-41ee-81c3-d42d39300603" providerId="ADAL" clId="{04D32B27-192F-4C34-A8E6-B3DE190592E8}" dt="2023-05-31T14:02:57.111" v="787" actId="20577"/>
          <ac:spMkLst>
            <pc:docMk/>
            <pc:sldMk cId="3967576704" sldId="274"/>
            <ac:spMk id="10" creationId="{2670B61D-94F5-56A1-EC3E-0B8F31243F50}"/>
          </ac:spMkLst>
        </pc:spChg>
      </pc:sldChg>
      <pc:sldChg chg="modSp add mod">
        <pc:chgData name="Heyman, Megan" userId="4dc02382-4066-41ee-81c3-d42d39300603" providerId="ADAL" clId="{04D32B27-192F-4C34-A8E6-B3DE190592E8}" dt="2023-05-31T14:04:12.486" v="791"/>
        <pc:sldMkLst>
          <pc:docMk/>
          <pc:sldMk cId="2327063622" sldId="275"/>
        </pc:sldMkLst>
        <pc:spChg chg="mod">
          <ac:chgData name="Heyman, Megan" userId="4dc02382-4066-41ee-81c3-d42d39300603" providerId="ADAL" clId="{04D32B27-192F-4C34-A8E6-B3DE190592E8}" dt="2023-05-31T14:04:12.486" v="791"/>
          <ac:spMkLst>
            <pc:docMk/>
            <pc:sldMk cId="2327063622" sldId="275"/>
            <ac:spMk id="10" creationId="{2670B61D-94F5-56A1-EC3E-0B8F31243F50}"/>
          </ac:spMkLst>
        </pc:spChg>
      </pc:sldChg>
      <pc:sldChg chg="modSp add mod">
        <pc:chgData name="Heyman, Megan" userId="4dc02382-4066-41ee-81c3-d42d39300603" providerId="ADAL" clId="{04D32B27-192F-4C34-A8E6-B3DE190592E8}" dt="2023-05-31T14:08:25.906" v="852" actId="20577"/>
        <pc:sldMkLst>
          <pc:docMk/>
          <pc:sldMk cId="117672849" sldId="276"/>
        </pc:sldMkLst>
        <pc:spChg chg="mod">
          <ac:chgData name="Heyman, Megan" userId="4dc02382-4066-41ee-81c3-d42d39300603" providerId="ADAL" clId="{04D32B27-192F-4C34-A8E6-B3DE190592E8}" dt="2023-05-31T14:08:25.906" v="852" actId="20577"/>
          <ac:spMkLst>
            <pc:docMk/>
            <pc:sldMk cId="117672849" sldId="276"/>
            <ac:spMk id="10" creationId="{2670B61D-94F5-56A1-EC3E-0B8F31243F50}"/>
          </ac:spMkLst>
        </pc:spChg>
      </pc:sldChg>
      <pc:sldChg chg="modSp add mod">
        <pc:chgData name="Heyman, Megan" userId="4dc02382-4066-41ee-81c3-d42d39300603" providerId="ADAL" clId="{04D32B27-192F-4C34-A8E6-B3DE190592E8}" dt="2023-05-31T14:10:04.092" v="1141" actId="20577"/>
        <pc:sldMkLst>
          <pc:docMk/>
          <pc:sldMk cId="1840159472" sldId="277"/>
        </pc:sldMkLst>
        <pc:spChg chg="mod">
          <ac:chgData name="Heyman, Megan" userId="4dc02382-4066-41ee-81c3-d42d39300603" providerId="ADAL" clId="{04D32B27-192F-4C34-A8E6-B3DE190592E8}" dt="2023-05-31T14:10:04.092" v="1141" actId="20577"/>
          <ac:spMkLst>
            <pc:docMk/>
            <pc:sldMk cId="1840159472" sldId="277"/>
            <ac:spMk id="10" creationId="{2670B61D-94F5-56A1-EC3E-0B8F31243F50}"/>
          </ac:spMkLst>
        </pc:spChg>
      </pc:sldChg>
      <pc:sldChg chg="modSp add mod">
        <pc:chgData name="Heyman, Megan" userId="4dc02382-4066-41ee-81c3-d42d39300603" providerId="ADAL" clId="{04D32B27-192F-4C34-A8E6-B3DE190592E8}" dt="2023-05-31T14:10:29.656" v="1144"/>
        <pc:sldMkLst>
          <pc:docMk/>
          <pc:sldMk cId="2843692503" sldId="278"/>
        </pc:sldMkLst>
        <pc:spChg chg="mod">
          <ac:chgData name="Heyman, Megan" userId="4dc02382-4066-41ee-81c3-d42d39300603" providerId="ADAL" clId="{04D32B27-192F-4C34-A8E6-B3DE190592E8}" dt="2023-05-31T14:10:29.656" v="1144"/>
          <ac:spMkLst>
            <pc:docMk/>
            <pc:sldMk cId="2843692503" sldId="278"/>
            <ac:spMk id="10" creationId="{2670B61D-94F5-56A1-EC3E-0B8F31243F50}"/>
          </ac:spMkLst>
        </pc:spChg>
      </pc:sldChg>
      <pc:sldChg chg="addSp delSp modSp add mod">
        <pc:chgData name="Heyman, Megan" userId="4dc02382-4066-41ee-81c3-d42d39300603" providerId="ADAL" clId="{04D32B27-192F-4C34-A8E6-B3DE190592E8}" dt="2023-05-31T14:59:46.421" v="1668" actId="20577"/>
        <pc:sldMkLst>
          <pc:docMk/>
          <pc:sldMk cId="2047859396" sldId="279"/>
        </pc:sldMkLst>
        <pc:spChg chg="mod">
          <ac:chgData name="Heyman, Megan" userId="4dc02382-4066-41ee-81c3-d42d39300603" providerId="ADAL" clId="{04D32B27-192F-4C34-A8E6-B3DE190592E8}" dt="2023-05-31T14:59:46.421" v="1668" actId="20577"/>
          <ac:spMkLst>
            <pc:docMk/>
            <pc:sldMk cId="2047859396" sldId="279"/>
            <ac:spMk id="2" creationId="{D726D844-9369-D1C7-BEC8-02F0FEFA9473}"/>
          </ac:spMkLst>
        </pc:spChg>
        <pc:spChg chg="del">
          <ac:chgData name="Heyman, Megan" userId="4dc02382-4066-41ee-81c3-d42d39300603" providerId="ADAL" clId="{04D32B27-192F-4C34-A8E6-B3DE190592E8}" dt="2023-05-31T14:13:51.557" v="1192" actId="478"/>
          <ac:spMkLst>
            <pc:docMk/>
            <pc:sldMk cId="2047859396" sldId="279"/>
            <ac:spMk id="3" creationId="{632CDF11-71BA-1453-1056-AA237774FD7A}"/>
          </ac:spMkLst>
        </pc:spChg>
        <pc:spChg chg="del">
          <ac:chgData name="Heyman, Megan" userId="4dc02382-4066-41ee-81c3-d42d39300603" providerId="ADAL" clId="{04D32B27-192F-4C34-A8E6-B3DE190592E8}" dt="2023-05-31T14:13:54.083" v="1193" actId="478"/>
          <ac:spMkLst>
            <pc:docMk/>
            <pc:sldMk cId="2047859396" sldId="279"/>
            <ac:spMk id="4" creationId="{891AE521-D0D7-F65C-75EA-9342928332FC}"/>
          </ac:spMkLst>
        </pc:spChg>
        <pc:spChg chg="add mod">
          <ac:chgData name="Heyman, Megan" userId="4dc02382-4066-41ee-81c3-d42d39300603" providerId="ADAL" clId="{04D32B27-192F-4C34-A8E6-B3DE190592E8}" dt="2023-05-31T14:19:29.706" v="1326" actId="20577"/>
          <ac:spMkLst>
            <pc:docMk/>
            <pc:sldMk cId="2047859396" sldId="279"/>
            <ac:spMk id="7" creationId="{0A544ED8-F285-5D44-64CA-6E9721D68F94}"/>
          </ac:spMkLst>
        </pc:spChg>
        <pc:spChg chg="del">
          <ac:chgData name="Heyman, Megan" userId="4dc02382-4066-41ee-81c3-d42d39300603" providerId="ADAL" clId="{04D32B27-192F-4C34-A8E6-B3DE190592E8}" dt="2023-05-31T14:13:48.849" v="1191" actId="478"/>
          <ac:spMkLst>
            <pc:docMk/>
            <pc:sldMk cId="2047859396" sldId="279"/>
            <ac:spMk id="10" creationId="{2670B61D-94F5-56A1-EC3E-0B8F31243F50}"/>
          </ac:spMkLst>
        </pc:spChg>
        <pc:picChg chg="add mod">
          <ac:chgData name="Heyman, Megan" userId="4dc02382-4066-41ee-81c3-d42d39300603" providerId="ADAL" clId="{04D32B27-192F-4C34-A8E6-B3DE190592E8}" dt="2023-05-31T14:14:15.171" v="1197" actId="1076"/>
          <ac:picMkLst>
            <pc:docMk/>
            <pc:sldMk cId="2047859396" sldId="279"/>
            <ac:picMk id="6" creationId="{38EC5594-9E20-74DC-A1A5-E74B223937B7}"/>
          </ac:picMkLst>
        </pc:picChg>
        <pc:picChg chg="add mod">
          <ac:chgData name="Heyman, Megan" userId="4dc02382-4066-41ee-81c3-d42d39300603" providerId="ADAL" clId="{04D32B27-192F-4C34-A8E6-B3DE190592E8}" dt="2023-05-31T14:18:21.360" v="1280" actId="1076"/>
          <ac:picMkLst>
            <pc:docMk/>
            <pc:sldMk cId="2047859396" sldId="279"/>
            <ac:picMk id="2050" creationId="{BFE7BBA8-E292-9E6E-2AE4-72BE32AE4C9F}"/>
          </ac:picMkLst>
        </pc:picChg>
        <pc:picChg chg="add mod">
          <ac:chgData name="Heyman, Megan" userId="4dc02382-4066-41ee-81c3-d42d39300603" providerId="ADAL" clId="{04D32B27-192F-4C34-A8E6-B3DE190592E8}" dt="2023-05-31T14:19:04.071" v="1322" actId="1076"/>
          <ac:picMkLst>
            <pc:docMk/>
            <pc:sldMk cId="2047859396" sldId="279"/>
            <ac:picMk id="2052" creationId="{6A7C93F8-6A90-69E7-CA3B-32352244BDD4}"/>
          </ac:picMkLst>
        </pc:picChg>
      </pc:sldChg>
      <pc:sldChg chg="addSp delSp modSp add mod ord">
        <pc:chgData name="Heyman, Megan" userId="4dc02382-4066-41ee-81c3-d42d39300603" providerId="ADAL" clId="{04D32B27-192F-4C34-A8E6-B3DE190592E8}" dt="2023-05-31T16:03:37.629" v="3734" actId="20577"/>
        <pc:sldMkLst>
          <pc:docMk/>
          <pc:sldMk cId="1467042798" sldId="280"/>
        </pc:sldMkLst>
        <pc:spChg chg="mod">
          <ac:chgData name="Heyman, Megan" userId="4dc02382-4066-41ee-81c3-d42d39300603" providerId="ADAL" clId="{04D32B27-192F-4C34-A8E6-B3DE190592E8}" dt="2023-05-31T15:23:26.402" v="2902" actId="20577"/>
          <ac:spMkLst>
            <pc:docMk/>
            <pc:sldMk cId="1467042798" sldId="280"/>
            <ac:spMk id="2" creationId="{D726D844-9369-D1C7-BEC8-02F0FEFA9473}"/>
          </ac:spMkLst>
        </pc:spChg>
        <pc:spChg chg="del">
          <ac:chgData name="Heyman, Megan" userId="4dc02382-4066-41ee-81c3-d42d39300603" providerId="ADAL" clId="{04D32B27-192F-4C34-A8E6-B3DE190592E8}" dt="2023-05-31T14:24:26.793" v="1331" actId="478"/>
          <ac:spMkLst>
            <pc:docMk/>
            <pc:sldMk cId="1467042798" sldId="280"/>
            <ac:spMk id="3" creationId="{632CDF11-71BA-1453-1056-AA237774FD7A}"/>
          </ac:spMkLst>
        </pc:spChg>
        <pc:spChg chg="del">
          <ac:chgData name="Heyman, Megan" userId="4dc02382-4066-41ee-81c3-d42d39300603" providerId="ADAL" clId="{04D32B27-192F-4C34-A8E6-B3DE190592E8}" dt="2023-05-31T14:24:23.841" v="1330" actId="478"/>
          <ac:spMkLst>
            <pc:docMk/>
            <pc:sldMk cId="1467042798" sldId="280"/>
            <ac:spMk id="4" creationId="{891AE521-D0D7-F65C-75EA-9342928332FC}"/>
          </ac:spMkLst>
        </pc:spChg>
        <pc:spChg chg="add del mod">
          <ac:chgData name="Heyman, Megan" userId="4dc02382-4066-41ee-81c3-d42d39300603" providerId="ADAL" clId="{04D32B27-192F-4C34-A8E6-B3DE190592E8}" dt="2023-05-31T15:17:57.625" v="2794" actId="21"/>
          <ac:spMkLst>
            <pc:docMk/>
            <pc:sldMk cId="1467042798" sldId="280"/>
            <ac:spMk id="5" creationId="{10F86F95-D343-C115-FDF2-3572E2A0BBC7}"/>
          </ac:spMkLst>
        </pc:spChg>
        <pc:spChg chg="add mod">
          <ac:chgData name="Heyman, Megan" userId="4dc02382-4066-41ee-81c3-d42d39300603" providerId="ADAL" clId="{04D32B27-192F-4C34-A8E6-B3DE190592E8}" dt="2023-05-31T15:34:42.720" v="3493" actId="20577"/>
          <ac:spMkLst>
            <pc:docMk/>
            <pc:sldMk cId="1467042798" sldId="280"/>
            <ac:spMk id="6" creationId="{AE6645D1-E510-40ED-D5CE-76A0A35E379B}"/>
          </ac:spMkLst>
        </pc:spChg>
        <pc:spChg chg="add mod">
          <ac:chgData name="Heyman, Megan" userId="4dc02382-4066-41ee-81c3-d42d39300603" providerId="ADAL" clId="{04D32B27-192F-4C34-A8E6-B3DE190592E8}" dt="2023-05-31T15:33:26.263" v="3485" actId="1076"/>
          <ac:spMkLst>
            <pc:docMk/>
            <pc:sldMk cId="1467042798" sldId="280"/>
            <ac:spMk id="7" creationId="{D325B6FE-75E5-66AC-5ED0-09D32DF967F6}"/>
          </ac:spMkLst>
        </pc:spChg>
        <pc:spChg chg="add del mod">
          <ac:chgData name="Heyman, Megan" userId="4dc02382-4066-41ee-81c3-d42d39300603" providerId="ADAL" clId="{04D32B27-192F-4C34-A8E6-B3DE190592E8}" dt="2023-05-31T15:35:27.938" v="3495" actId="478"/>
          <ac:spMkLst>
            <pc:docMk/>
            <pc:sldMk cId="1467042798" sldId="280"/>
            <ac:spMk id="8" creationId="{38FF3D0C-345C-1833-2F48-9FD9C98F735E}"/>
          </ac:spMkLst>
        </pc:spChg>
        <pc:spChg chg="mod">
          <ac:chgData name="Heyman, Megan" userId="4dc02382-4066-41ee-81c3-d42d39300603" providerId="ADAL" clId="{04D32B27-192F-4C34-A8E6-B3DE190592E8}" dt="2023-05-31T16:03:37.629" v="3734" actId="20577"/>
          <ac:spMkLst>
            <pc:docMk/>
            <pc:sldMk cId="1467042798" sldId="280"/>
            <ac:spMk id="10" creationId="{2670B61D-94F5-56A1-EC3E-0B8F31243F50}"/>
          </ac:spMkLst>
        </pc:spChg>
        <pc:spChg chg="add mod">
          <ac:chgData name="Heyman, Megan" userId="4dc02382-4066-41ee-81c3-d42d39300603" providerId="ADAL" clId="{04D32B27-192F-4C34-A8E6-B3DE190592E8}" dt="2023-05-31T15:42:10.897" v="3628"/>
          <ac:spMkLst>
            <pc:docMk/>
            <pc:sldMk cId="1467042798" sldId="280"/>
            <ac:spMk id="12" creationId="{B84C3C8C-36C7-5607-BAF0-79C708855D3D}"/>
          </ac:spMkLst>
        </pc:spChg>
        <pc:picChg chg="add mod">
          <ac:chgData name="Heyman, Megan" userId="4dc02382-4066-41ee-81c3-d42d39300603" providerId="ADAL" clId="{04D32B27-192F-4C34-A8E6-B3DE190592E8}" dt="2023-05-31T15:35:43.129" v="3499" actId="1076"/>
          <ac:picMkLst>
            <pc:docMk/>
            <pc:sldMk cId="1467042798" sldId="280"/>
            <ac:picMk id="11" creationId="{541296FB-1DBC-1483-A22B-A457487F6188}"/>
          </ac:picMkLst>
        </pc:picChg>
        <pc:picChg chg="add del mod">
          <ac:chgData name="Heyman, Megan" userId="4dc02382-4066-41ee-81c3-d42d39300603" providerId="ADAL" clId="{04D32B27-192F-4C34-A8E6-B3DE190592E8}" dt="2023-05-31T15:23:12.721" v="2866" actId="478"/>
          <ac:picMkLst>
            <pc:docMk/>
            <pc:sldMk cId="1467042798" sldId="280"/>
            <ac:picMk id="3074" creationId="{FD05765F-738C-303B-DFFA-9D8E071D6F05}"/>
          </ac:picMkLst>
        </pc:picChg>
        <pc:picChg chg="add del mod">
          <ac:chgData name="Heyman, Megan" userId="4dc02382-4066-41ee-81c3-d42d39300603" providerId="ADAL" clId="{04D32B27-192F-4C34-A8E6-B3DE190592E8}" dt="2023-05-31T15:12:08.516" v="2355" actId="21"/>
          <ac:picMkLst>
            <pc:docMk/>
            <pc:sldMk cId="1467042798" sldId="280"/>
            <ac:picMk id="3076" creationId="{DCE903C8-3183-BEFC-5664-37FA2D128391}"/>
          </ac:picMkLst>
        </pc:picChg>
        <pc:picChg chg="add del mod">
          <ac:chgData name="Heyman, Megan" userId="4dc02382-4066-41ee-81c3-d42d39300603" providerId="ADAL" clId="{04D32B27-192F-4C34-A8E6-B3DE190592E8}" dt="2023-05-31T15:10:38.943" v="2344" actId="21"/>
          <ac:picMkLst>
            <pc:docMk/>
            <pc:sldMk cId="1467042798" sldId="280"/>
            <ac:picMk id="3078" creationId="{10DF9480-3DC2-E74F-F3E8-D4CB3419E8AE}"/>
          </ac:picMkLst>
        </pc:picChg>
        <pc:picChg chg="add del mod">
          <ac:chgData name="Heyman, Megan" userId="4dc02382-4066-41ee-81c3-d42d39300603" providerId="ADAL" clId="{04D32B27-192F-4C34-A8E6-B3DE190592E8}" dt="2023-05-31T15:11:03.707" v="2348" actId="21"/>
          <ac:picMkLst>
            <pc:docMk/>
            <pc:sldMk cId="1467042798" sldId="280"/>
            <ac:picMk id="3080" creationId="{C6E98A04-6793-3553-C00F-7600104674A4}"/>
          </ac:picMkLst>
        </pc:picChg>
        <pc:picChg chg="add del">
          <ac:chgData name="Heyman, Megan" userId="4dc02382-4066-41ee-81c3-d42d39300603" providerId="ADAL" clId="{04D32B27-192F-4C34-A8E6-B3DE190592E8}" dt="2023-05-31T15:03:11.231" v="2113" actId="21"/>
          <ac:picMkLst>
            <pc:docMk/>
            <pc:sldMk cId="1467042798" sldId="280"/>
            <ac:picMk id="3082" creationId="{94B64608-B380-DFFE-70D6-2D281B90456C}"/>
          </ac:picMkLst>
        </pc:picChg>
      </pc:sldChg>
      <pc:sldChg chg="delSp modSp add mod">
        <pc:chgData name="Heyman, Megan" userId="4dc02382-4066-41ee-81c3-d42d39300603" providerId="ADAL" clId="{04D32B27-192F-4C34-A8E6-B3DE190592E8}" dt="2023-05-31T14:35:26.112" v="1650" actId="20577"/>
        <pc:sldMkLst>
          <pc:docMk/>
          <pc:sldMk cId="2710847438" sldId="281"/>
        </pc:sldMkLst>
        <pc:spChg chg="mod">
          <ac:chgData name="Heyman, Megan" userId="4dc02382-4066-41ee-81c3-d42d39300603" providerId="ADAL" clId="{04D32B27-192F-4C34-A8E6-B3DE190592E8}" dt="2023-05-31T14:31:38.478" v="1357" actId="20577"/>
          <ac:spMkLst>
            <pc:docMk/>
            <pc:sldMk cId="2710847438" sldId="281"/>
            <ac:spMk id="2" creationId="{D726D844-9369-D1C7-BEC8-02F0FEFA9473}"/>
          </ac:spMkLst>
        </pc:spChg>
        <pc:spChg chg="del">
          <ac:chgData name="Heyman, Megan" userId="4dc02382-4066-41ee-81c3-d42d39300603" providerId="ADAL" clId="{04D32B27-192F-4C34-A8E6-B3DE190592E8}" dt="2023-05-31T14:33:33.057" v="1505" actId="478"/>
          <ac:spMkLst>
            <pc:docMk/>
            <pc:sldMk cId="2710847438" sldId="281"/>
            <ac:spMk id="3" creationId="{632CDF11-71BA-1453-1056-AA237774FD7A}"/>
          </ac:spMkLst>
        </pc:spChg>
        <pc:spChg chg="del">
          <ac:chgData name="Heyman, Megan" userId="4dc02382-4066-41ee-81c3-d42d39300603" providerId="ADAL" clId="{04D32B27-192F-4C34-A8E6-B3DE190592E8}" dt="2023-05-31T14:33:30.233" v="1504" actId="478"/>
          <ac:spMkLst>
            <pc:docMk/>
            <pc:sldMk cId="2710847438" sldId="281"/>
            <ac:spMk id="4" creationId="{891AE521-D0D7-F65C-75EA-9342928332FC}"/>
          </ac:spMkLst>
        </pc:spChg>
        <pc:spChg chg="mod">
          <ac:chgData name="Heyman, Megan" userId="4dc02382-4066-41ee-81c3-d42d39300603" providerId="ADAL" clId="{04D32B27-192F-4C34-A8E6-B3DE190592E8}" dt="2023-05-31T14:35:26.112" v="1650" actId="20577"/>
          <ac:spMkLst>
            <pc:docMk/>
            <pc:sldMk cId="2710847438" sldId="281"/>
            <ac:spMk id="10" creationId="{2670B61D-94F5-56A1-EC3E-0B8F31243F50}"/>
          </ac:spMkLst>
        </pc:spChg>
      </pc:sldChg>
      <pc:sldChg chg="addSp modSp add mod ord">
        <pc:chgData name="Heyman, Megan" userId="4dc02382-4066-41ee-81c3-d42d39300603" providerId="ADAL" clId="{04D32B27-192F-4C34-A8E6-B3DE190592E8}" dt="2023-05-31T15:18:07.090" v="2796" actId="1076"/>
        <pc:sldMkLst>
          <pc:docMk/>
          <pc:sldMk cId="3595092544" sldId="282"/>
        </pc:sldMkLst>
        <pc:spChg chg="mod">
          <ac:chgData name="Heyman, Megan" userId="4dc02382-4066-41ee-81c3-d42d39300603" providerId="ADAL" clId="{04D32B27-192F-4C34-A8E6-B3DE190592E8}" dt="2023-05-31T15:00:25.023" v="1682" actId="20577"/>
          <ac:spMkLst>
            <pc:docMk/>
            <pc:sldMk cId="3595092544" sldId="282"/>
            <ac:spMk id="2" creationId="{D726D844-9369-D1C7-BEC8-02F0FEFA9473}"/>
          </ac:spMkLst>
        </pc:spChg>
        <pc:spChg chg="add mod">
          <ac:chgData name="Heyman, Megan" userId="4dc02382-4066-41ee-81c3-d42d39300603" providerId="ADAL" clId="{04D32B27-192F-4C34-A8E6-B3DE190592E8}" dt="2023-05-31T15:18:07.090" v="2796" actId="1076"/>
          <ac:spMkLst>
            <pc:docMk/>
            <pc:sldMk cId="3595092544" sldId="282"/>
            <ac:spMk id="7" creationId="{29FBA6B8-10BB-752C-4593-315EE5505AC6}"/>
          </ac:spMkLst>
        </pc:spChg>
        <pc:spChg chg="mod">
          <ac:chgData name="Heyman, Megan" userId="4dc02382-4066-41ee-81c3-d42d39300603" providerId="ADAL" clId="{04D32B27-192F-4C34-A8E6-B3DE190592E8}" dt="2023-05-31T15:09:11.770" v="2328" actId="20577"/>
          <ac:spMkLst>
            <pc:docMk/>
            <pc:sldMk cId="3595092544" sldId="282"/>
            <ac:spMk id="10" creationId="{2670B61D-94F5-56A1-EC3E-0B8F31243F50}"/>
          </ac:spMkLst>
        </pc:spChg>
        <pc:picChg chg="add mod">
          <ac:chgData name="Heyman, Megan" userId="4dc02382-4066-41ee-81c3-d42d39300603" providerId="ADAL" clId="{04D32B27-192F-4C34-A8E6-B3DE190592E8}" dt="2023-05-31T15:10:32.295" v="2343" actId="1076"/>
          <ac:picMkLst>
            <pc:docMk/>
            <pc:sldMk cId="3595092544" sldId="282"/>
            <ac:picMk id="3" creationId="{D55E84A6-5815-0C38-0425-CF89BF535D60}"/>
          </ac:picMkLst>
        </pc:picChg>
        <pc:picChg chg="add mod">
          <ac:chgData name="Heyman, Megan" userId="4dc02382-4066-41ee-81c3-d42d39300603" providerId="ADAL" clId="{04D32B27-192F-4C34-A8E6-B3DE190592E8}" dt="2023-05-31T15:13:00.959" v="2365" actId="1076"/>
          <ac:picMkLst>
            <pc:docMk/>
            <pc:sldMk cId="3595092544" sldId="282"/>
            <ac:picMk id="4" creationId="{9B5DD76C-3C8F-BE42-DB6A-AA15F7AD6D21}"/>
          </ac:picMkLst>
        </pc:picChg>
        <pc:picChg chg="add mod">
          <ac:chgData name="Heyman, Megan" userId="4dc02382-4066-41ee-81c3-d42d39300603" providerId="ADAL" clId="{04D32B27-192F-4C34-A8E6-B3DE190592E8}" dt="2023-05-31T15:11:36.270" v="2352" actId="1076"/>
          <ac:picMkLst>
            <pc:docMk/>
            <pc:sldMk cId="3595092544" sldId="282"/>
            <ac:picMk id="5" creationId="{7EE53017-6690-0262-27AD-64ED15E795E9}"/>
          </ac:picMkLst>
        </pc:picChg>
        <pc:picChg chg="add mod">
          <ac:chgData name="Heyman, Megan" userId="4dc02382-4066-41ee-81c3-d42d39300603" providerId="ADAL" clId="{04D32B27-192F-4C34-A8E6-B3DE190592E8}" dt="2023-05-31T15:13:04.076" v="2366" actId="1076"/>
          <ac:picMkLst>
            <pc:docMk/>
            <pc:sldMk cId="3595092544" sldId="282"/>
            <ac:picMk id="6" creationId="{DBE20B86-A56A-23ED-312E-870F2AE915EB}"/>
          </ac:picMkLst>
        </pc:picChg>
      </pc:sldChg>
      <pc:sldChg chg="addSp delSp modSp add mod ord">
        <pc:chgData name="Heyman, Megan" userId="4dc02382-4066-41ee-81c3-d42d39300603" providerId="ADAL" clId="{04D32B27-192F-4C34-A8E6-B3DE190592E8}" dt="2023-05-31T16:04:04.800" v="3738" actId="20577"/>
        <pc:sldMkLst>
          <pc:docMk/>
          <pc:sldMk cId="1028119863" sldId="283"/>
        </pc:sldMkLst>
        <pc:spChg chg="mod">
          <ac:chgData name="Heyman, Megan" userId="4dc02382-4066-41ee-81c3-d42d39300603" providerId="ADAL" clId="{04D32B27-192F-4C34-A8E6-B3DE190592E8}" dt="2023-05-31T15:16:49.099" v="2622" actId="20577"/>
          <ac:spMkLst>
            <pc:docMk/>
            <pc:sldMk cId="1028119863" sldId="283"/>
            <ac:spMk id="2" creationId="{D726D844-9369-D1C7-BEC8-02F0FEFA9473}"/>
          </ac:spMkLst>
        </pc:spChg>
        <pc:spChg chg="add mod">
          <ac:chgData name="Heyman, Megan" userId="4dc02382-4066-41ee-81c3-d42d39300603" providerId="ADAL" clId="{04D32B27-192F-4C34-A8E6-B3DE190592E8}" dt="2023-05-31T16:04:04.800" v="3738" actId="20577"/>
          <ac:spMkLst>
            <pc:docMk/>
            <pc:sldMk cId="1028119863" sldId="283"/>
            <ac:spMk id="3" creationId="{3B4E6074-D301-2158-3008-AF094839A777}"/>
          </ac:spMkLst>
        </pc:spChg>
        <pc:spChg chg="add del">
          <ac:chgData name="Heyman, Megan" userId="4dc02382-4066-41ee-81c3-d42d39300603" providerId="ADAL" clId="{04D32B27-192F-4C34-A8E6-B3DE190592E8}" dt="2023-05-31T15:21:24.316" v="2799" actId="478"/>
          <ac:spMkLst>
            <pc:docMk/>
            <pc:sldMk cId="1028119863" sldId="283"/>
            <ac:spMk id="4" creationId="{EE597707-3329-AFBE-3D7B-B96A638722E5}"/>
          </ac:spMkLst>
        </pc:spChg>
        <pc:spChg chg="mod">
          <ac:chgData name="Heyman, Megan" userId="4dc02382-4066-41ee-81c3-d42d39300603" providerId="ADAL" clId="{04D32B27-192F-4C34-A8E6-B3DE190592E8}" dt="2023-05-31T15:15:51.090" v="2569" actId="14100"/>
          <ac:spMkLst>
            <pc:docMk/>
            <pc:sldMk cId="1028119863" sldId="283"/>
            <ac:spMk id="10" creationId="{2670B61D-94F5-56A1-EC3E-0B8F31243F50}"/>
          </ac:spMkLst>
        </pc:spChg>
        <pc:picChg chg="add mod">
          <ac:chgData name="Heyman, Megan" userId="4dc02382-4066-41ee-81c3-d42d39300603" providerId="ADAL" clId="{04D32B27-192F-4C34-A8E6-B3DE190592E8}" dt="2023-05-31T15:22:53.639" v="2865" actId="1076"/>
          <ac:picMkLst>
            <pc:docMk/>
            <pc:sldMk cId="1028119863" sldId="283"/>
            <ac:picMk id="6" creationId="{59CA5CE1-C5D8-D719-DF55-7B192BD81FAD}"/>
          </ac:picMkLst>
        </pc:picChg>
        <pc:picChg chg="add mod">
          <ac:chgData name="Heyman, Megan" userId="4dc02382-4066-41ee-81c3-d42d39300603" providerId="ADAL" clId="{04D32B27-192F-4C34-A8E6-B3DE190592E8}" dt="2023-05-31T15:22:45.839" v="2864" actId="1076"/>
          <ac:picMkLst>
            <pc:docMk/>
            <pc:sldMk cId="1028119863" sldId="283"/>
            <ac:picMk id="8" creationId="{4780C3BD-2B48-00C4-EFFE-5966ED1B70FA}"/>
          </ac:picMkLst>
        </pc:picChg>
        <pc:picChg chg="add del mod">
          <ac:chgData name="Heyman, Megan" userId="4dc02382-4066-41ee-81c3-d42d39300603" providerId="ADAL" clId="{04D32B27-192F-4C34-A8E6-B3DE190592E8}" dt="2023-05-31T15:21:14.451" v="2797" actId="478"/>
          <ac:picMkLst>
            <pc:docMk/>
            <pc:sldMk cId="1028119863" sldId="283"/>
            <ac:picMk id="4098" creationId="{C812E855-C479-BBAC-FF3D-D4879E71506C}"/>
          </ac:picMkLst>
        </pc:picChg>
      </pc:sldChg>
      <pc:sldChg chg="modSp add mod">
        <pc:chgData name="Heyman, Megan" userId="4dc02382-4066-41ee-81c3-d42d39300603" providerId="ADAL" clId="{04D32B27-192F-4C34-A8E6-B3DE190592E8}" dt="2023-05-31T15:39:48.140" v="3521" actId="20577"/>
        <pc:sldMkLst>
          <pc:docMk/>
          <pc:sldMk cId="2989503548" sldId="284"/>
        </pc:sldMkLst>
        <pc:spChg chg="mod">
          <ac:chgData name="Heyman, Megan" userId="4dc02382-4066-41ee-81c3-d42d39300603" providerId="ADAL" clId="{04D32B27-192F-4C34-A8E6-B3DE190592E8}" dt="2023-05-31T15:39:48.140" v="3521" actId="20577"/>
          <ac:spMkLst>
            <pc:docMk/>
            <pc:sldMk cId="2989503548" sldId="284"/>
            <ac:spMk id="2" creationId="{A8A5B7E2-A448-9389-F42D-B0DD3924391F}"/>
          </ac:spMkLst>
        </pc:spChg>
      </pc:sldChg>
      <pc:sldChg chg="modSp add mod">
        <pc:chgData name="Heyman, Megan" userId="4dc02382-4066-41ee-81c3-d42d39300603" providerId="ADAL" clId="{04D32B27-192F-4C34-A8E6-B3DE190592E8}" dt="2023-05-31T18:47:36.098" v="5348" actId="20577"/>
        <pc:sldMkLst>
          <pc:docMk/>
          <pc:sldMk cId="3121021055" sldId="285"/>
        </pc:sldMkLst>
        <pc:spChg chg="mod">
          <ac:chgData name="Heyman, Megan" userId="4dc02382-4066-41ee-81c3-d42d39300603" providerId="ADAL" clId="{04D32B27-192F-4C34-A8E6-B3DE190592E8}" dt="2023-05-31T18:47:36.098" v="5348" actId="20577"/>
          <ac:spMkLst>
            <pc:docMk/>
            <pc:sldMk cId="3121021055" sldId="285"/>
            <ac:spMk id="2" creationId="{182AA93A-F1C3-DDE2-8846-1E65491BB9E6}"/>
          </ac:spMkLst>
        </pc:spChg>
      </pc:sldChg>
      <pc:sldChg chg="delSp modSp add mod">
        <pc:chgData name="Heyman, Megan" userId="4dc02382-4066-41ee-81c3-d42d39300603" providerId="ADAL" clId="{04D32B27-192F-4C34-A8E6-B3DE190592E8}" dt="2023-05-31T18:51:41.466" v="5467" actId="1582"/>
        <pc:sldMkLst>
          <pc:docMk/>
          <pc:sldMk cId="1871478672" sldId="286"/>
        </pc:sldMkLst>
        <pc:spChg chg="mod">
          <ac:chgData name="Heyman, Megan" userId="4dc02382-4066-41ee-81c3-d42d39300603" providerId="ADAL" clId="{04D32B27-192F-4C34-A8E6-B3DE190592E8}" dt="2023-05-31T18:49:08.581" v="5403" actId="20577"/>
          <ac:spMkLst>
            <pc:docMk/>
            <pc:sldMk cId="1871478672" sldId="286"/>
            <ac:spMk id="2" creationId="{84848EFF-CEF3-3972-2007-8739F642D4C1}"/>
          </ac:spMkLst>
        </pc:spChg>
        <pc:spChg chg="mod">
          <ac:chgData name="Heyman, Megan" userId="4dc02382-4066-41ee-81c3-d42d39300603" providerId="ADAL" clId="{04D32B27-192F-4C34-A8E6-B3DE190592E8}" dt="2023-05-31T18:49:14.157" v="5405" actId="313"/>
          <ac:spMkLst>
            <pc:docMk/>
            <pc:sldMk cId="1871478672" sldId="286"/>
            <ac:spMk id="3" creationId="{D7D3D675-50A4-E37D-D6F4-472F9718C8A8}"/>
          </ac:spMkLst>
        </pc:spChg>
        <pc:spChg chg="mod">
          <ac:chgData name="Heyman, Megan" userId="4dc02382-4066-41ee-81c3-d42d39300603" providerId="ADAL" clId="{04D32B27-192F-4C34-A8E6-B3DE190592E8}" dt="2023-05-31T18:51:26.762" v="5466" actId="207"/>
          <ac:spMkLst>
            <pc:docMk/>
            <pc:sldMk cId="1871478672" sldId="286"/>
            <ac:spMk id="5" creationId="{F58BCFEF-8F23-E30E-EE22-E2B7AFDABE98}"/>
          </ac:spMkLst>
        </pc:spChg>
        <pc:spChg chg="mod">
          <ac:chgData name="Heyman, Megan" userId="4dc02382-4066-41ee-81c3-d42d39300603" providerId="ADAL" clId="{04D32B27-192F-4C34-A8E6-B3DE190592E8}" dt="2023-05-31T18:51:41.466" v="5467" actId="1582"/>
          <ac:spMkLst>
            <pc:docMk/>
            <pc:sldMk cId="1871478672" sldId="286"/>
            <ac:spMk id="7" creationId="{7D618C22-803D-77FA-82E3-A81110EB6227}"/>
          </ac:spMkLst>
        </pc:spChg>
        <pc:spChg chg="mod">
          <ac:chgData name="Heyman, Megan" userId="4dc02382-4066-41ee-81c3-d42d39300603" providerId="ADAL" clId="{04D32B27-192F-4C34-A8E6-B3DE190592E8}" dt="2023-05-31T18:50:51.106" v="5463" actId="693"/>
          <ac:spMkLst>
            <pc:docMk/>
            <pc:sldMk cId="1871478672" sldId="286"/>
            <ac:spMk id="9" creationId="{63FCD7B6-2572-AF89-C62E-2FFF6D882439}"/>
          </ac:spMkLst>
        </pc:spChg>
        <pc:spChg chg="del">
          <ac:chgData name="Heyman, Megan" userId="4dc02382-4066-41ee-81c3-d42d39300603" providerId="ADAL" clId="{04D32B27-192F-4C34-A8E6-B3DE190592E8}" dt="2023-05-31T18:49:30.986" v="5406" actId="478"/>
          <ac:spMkLst>
            <pc:docMk/>
            <pc:sldMk cId="1871478672" sldId="286"/>
            <ac:spMk id="11" creationId="{95959B13-0B54-4671-E59B-E8FD49735F5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B2E1-C612-7CF3-0ED0-BCAF19B2A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AA3CC4-FD28-16A0-3A89-5F2E6ECB1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D6198B-53F0-3E0E-9104-7C57F023A92C}"/>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5" name="Footer Placeholder 4">
            <a:extLst>
              <a:ext uri="{FF2B5EF4-FFF2-40B4-BE49-F238E27FC236}">
                <a16:creationId xmlns:a16="http://schemas.microsoft.com/office/drawing/2014/main" id="{F3329A7F-E4CF-C3B7-B779-3389C8975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B5F1E-BBA5-DE35-0741-3C61DE12F755}"/>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63740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B78A-5988-83A7-8972-B643B4F41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2B403-14DB-D9FD-1EB4-68A1DDE31B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2D2A5-5912-8650-E246-1EA7B9F0B33D}"/>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5" name="Footer Placeholder 4">
            <a:extLst>
              <a:ext uri="{FF2B5EF4-FFF2-40B4-BE49-F238E27FC236}">
                <a16:creationId xmlns:a16="http://schemas.microsoft.com/office/drawing/2014/main" id="{765DC565-C2C0-5A55-4C03-DE0F04D51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D754-FA87-DA7E-FE3E-37D97C14C80C}"/>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385997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D21902-8195-EF3B-FEE3-74AB8BA4C9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B299F7-0BEA-5CCB-4E15-E8F2A4B472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6BCE2-68C0-1FDD-0893-A96B9256A164}"/>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5" name="Footer Placeholder 4">
            <a:extLst>
              <a:ext uri="{FF2B5EF4-FFF2-40B4-BE49-F238E27FC236}">
                <a16:creationId xmlns:a16="http://schemas.microsoft.com/office/drawing/2014/main" id="{297D1029-21B4-72D9-C4CC-C3A6309E4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0F36B-888B-4090-286D-B98E0D3F83D0}"/>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1471415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1594-28B1-402D-891C-D0466AF66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53598A-4BCA-6A5F-1D03-758AF5A0F7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01038-51EF-5BB7-8FD8-BD02ACC30ACA}"/>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5" name="Footer Placeholder 4">
            <a:extLst>
              <a:ext uri="{FF2B5EF4-FFF2-40B4-BE49-F238E27FC236}">
                <a16:creationId xmlns:a16="http://schemas.microsoft.com/office/drawing/2014/main" id="{9BD60593-1F5B-9C3E-0371-44B151362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6E1DC6-126C-EC42-4D75-2699C74E94CA}"/>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226512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F2C5-B103-724C-0C67-43C399052A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503E28-5D7A-FBFB-0E55-0CE02B8AA6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C93C5F-F4D4-B962-A5B7-CC60AF15CE71}"/>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5" name="Footer Placeholder 4">
            <a:extLst>
              <a:ext uri="{FF2B5EF4-FFF2-40B4-BE49-F238E27FC236}">
                <a16:creationId xmlns:a16="http://schemas.microsoft.com/office/drawing/2014/main" id="{35E31B22-C45C-F9B9-3D9E-CADBF71FC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4C873-F57D-8CE2-AFF1-A1C9010CF659}"/>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3575437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9D38-F563-6AFD-C000-4BC7373F4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D2B0-EDA9-E8EE-1CD0-34057C00B4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5448FA-D7D8-FEF7-B4DE-FFA7A64FCE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3E1FB8-D5A3-A938-516E-3ED48445A338}"/>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6" name="Footer Placeholder 5">
            <a:extLst>
              <a:ext uri="{FF2B5EF4-FFF2-40B4-BE49-F238E27FC236}">
                <a16:creationId xmlns:a16="http://schemas.microsoft.com/office/drawing/2014/main" id="{43F1375A-5774-3980-E452-B25E649B2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34420-EC89-A5B9-7FBA-EBD139436E0C}"/>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94404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F43C-1142-EF3B-349E-779DF3A26F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591B95-42E9-F98B-6F46-9B4653D6D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A61055-2CE2-B286-0B41-B4EBA3F639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FDB5FF-7912-6454-8F16-422CCF8DEC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94F4E8-87B8-C208-8F42-2FB9E6464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A74966-9FDF-69F6-8C1C-743D4E29A224}"/>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8" name="Footer Placeholder 7">
            <a:extLst>
              <a:ext uri="{FF2B5EF4-FFF2-40B4-BE49-F238E27FC236}">
                <a16:creationId xmlns:a16="http://schemas.microsoft.com/office/drawing/2014/main" id="{69D074EA-01E3-0C81-B5C3-23F4B58689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9B1666-70BD-414E-4739-CB525DBB29C1}"/>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130338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5D84-D387-EEAB-9023-1C8D4C3C49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553EF7-09F1-C3B5-12DF-A626DB09CC66}"/>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4" name="Footer Placeholder 3">
            <a:extLst>
              <a:ext uri="{FF2B5EF4-FFF2-40B4-BE49-F238E27FC236}">
                <a16:creationId xmlns:a16="http://schemas.microsoft.com/office/drawing/2014/main" id="{EA8670CA-AF25-0969-7FC2-06A89A6620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B41191-37C6-DF27-D5D3-47905D7EE4B1}"/>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255347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25BB2-5793-E098-C6D7-D6F05EE1285A}"/>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3" name="Footer Placeholder 2">
            <a:extLst>
              <a:ext uri="{FF2B5EF4-FFF2-40B4-BE49-F238E27FC236}">
                <a16:creationId xmlns:a16="http://schemas.microsoft.com/office/drawing/2014/main" id="{15F95948-D4C2-5F76-DE56-F51192638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0D0185-BFF0-D682-361A-B79283465000}"/>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211450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4843D-83DD-C6E3-F249-1DCB56649C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7BC731-269D-AAEB-D580-1CED867D26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CEA487-35A3-3228-746A-55828B24C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CF894F-9484-97CA-3F98-0F488D22C230}"/>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6" name="Footer Placeholder 5">
            <a:extLst>
              <a:ext uri="{FF2B5EF4-FFF2-40B4-BE49-F238E27FC236}">
                <a16:creationId xmlns:a16="http://schemas.microsoft.com/office/drawing/2014/main" id="{36ECC4C2-B2AC-00E7-59A4-3C60C9CB3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C03BC-30F0-C627-FAF0-617E5FDA5BAA}"/>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421205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BE2C-B9FE-C570-FC38-88A057CE01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BD49BC-13F7-7594-D516-0B31F185A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A79646-4CB6-5D02-D07D-180DFA28F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46DF13-5781-31D4-CEF6-FB7DF5AF11D5}"/>
              </a:ext>
            </a:extLst>
          </p:cNvPr>
          <p:cNvSpPr>
            <a:spLocks noGrp="1"/>
          </p:cNvSpPr>
          <p:nvPr>
            <p:ph type="dt" sz="half" idx="10"/>
          </p:nvPr>
        </p:nvSpPr>
        <p:spPr/>
        <p:txBody>
          <a:bodyPr/>
          <a:lstStyle/>
          <a:p>
            <a:fld id="{356E6BAF-63E2-4345-840E-99ED68A4CD46}" type="datetimeFigureOut">
              <a:rPr lang="en-US" smtClean="0"/>
              <a:t>6/1/2023</a:t>
            </a:fld>
            <a:endParaRPr lang="en-US"/>
          </a:p>
        </p:txBody>
      </p:sp>
      <p:sp>
        <p:nvSpPr>
          <p:cNvPr id="6" name="Footer Placeholder 5">
            <a:extLst>
              <a:ext uri="{FF2B5EF4-FFF2-40B4-BE49-F238E27FC236}">
                <a16:creationId xmlns:a16="http://schemas.microsoft.com/office/drawing/2014/main" id="{F4AAF176-3998-1308-47DB-E95A53D2B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1775D1-526E-A1B2-2C5A-EBC6CF42F712}"/>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3373342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EE53C7-6791-D519-91F6-B35E1BB5D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F31B0D-7571-DE65-8EED-6980EE7EF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171AA-5CEC-B9E7-CF50-B23463553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E6BAF-63E2-4345-840E-99ED68A4CD46}" type="datetimeFigureOut">
              <a:rPr lang="en-US" smtClean="0"/>
              <a:t>6/1/2023</a:t>
            </a:fld>
            <a:endParaRPr lang="en-US"/>
          </a:p>
        </p:txBody>
      </p:sp>
      <p:sp>
        <p:nvSpPr>
          <p:cNvPr id="5" name="Footer Placeholder 4">
            <a:extLst>
              <a:ext uri="{FF2B5EF4-FFF2-40B4-BE49-F238E27FC236}">
                <a16:creationId xmlns:a16="http://schemas.microsoft.com/office/drawing/2014/main" id="{4AECF431-779D-2BE1-54AC-234127FBDC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FC11B3-C0F2-C064-3383-0399B86D92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0F47-CD23-472B-9CA5-92844728B593}" type="slidenum">
              <a:rPr lang="en-US" smtClean="0"/>
              <a:t>‹#›</a:t>
            </a:fld>
            <a:endParaRPr lang="en-US"/>
          </a:p>
        </p:txBody>
      </p:sp>
    </p:spTree>
    <p:extLst>
      <p:ext uri="{BB962C8B-B14F-4D97-AF65-F5344CB8AC3E}">
        <p14:creationId xmlns:p14="http://schemas.microsoft.com/office/powerpoint/2010/main" val="1548956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mazon.com/kids-science-kits/b/ref=dp_bc_aui_C_3?ie=UTF8&amp;node=166294011"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iase-web.org/Books.php?p=book1" TargetMode="External"/><Relationship Id="rId2" Type="http://schemas.openxmlformats.org/officeDocument/2006/relationships/hyperlink" Target="https://www.amstat.org/docs/default-source/amstat-documents/gaisecollege_full.pdf" TargetMode="External"/><Relationship Id="rId1" Type="http://schemas.openxmlformats.org/officeDocument/2006/relationships/slideLayout" Target="../slideLayouts/slideLayout2.xml"/><Relationship Id="rId4" Type="http://schemas.openxmlformats.org/officeDocument/2006/relationships/hyperlink" Target="https://www.cmu.edu/teaching/assessment/basics/formative-summative.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eganheyman/IISA-2023" TargetMode="External"/><Relationship Id="rId2" Type="http://schemas.openxmlformats.org/officeDocument/2006/relationships/hyperlink" Target="mailto:heyman@rose-hulman.edu"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de/m%C3%BCnzen-w%C3%A4hrung-finanzen-finanz-1300354/" TargetMode="External"/><Relationship Id="rId7" Type="http://schemas.openxmlformats.org/officeDocument/2006/relationships/hyperlink" Target="https://www.kaggle.co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archive.ics.uci.edu/ml/index.php" TargetMode="External"/><Relationship Id="rId5" Type="http://schemas.openxmlformats.org/officeDocument/2006/relationships/hyperlink" Target="https://users.stat.ufl.edu/~winner/datasets.html" TargetMode="Externa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330B-EF47-98AC-745F-758468724870}"/>
              </a:ext>
            </a:extLst>
          </p:cNvPr>
          <p:cNvSpPr>
            <a:spLocks noGrp="1"/>
          </p:cNvSpPr>
          <p:nvPr>
            <p:ph type="ctrTitle"/>
          </p:nvPr>
        </p:nvSpPr>
        <p:spPr>
          <a:xfrm>
            <a:off x="0" y="0"/>
            <a:ext cx="12192000" cy="5202238"/>
          </a:xfrm>
          <a:solidFill>
            <a:srgbClr val="800000"/>
          </a:solidFill>
        </p:spPr>
        <p:txBody>
          <a:bodyPr anchor="ctr">
            <a:normAutofit/>
          </a:bodyPr>
          <a:lstStyle/>
          <a:p>
            <a:r>
              <a:rPr lang="en-US" sz="7200" dirty="0">
                <a:solidFill>
                  <a:schemeClr val="bg1"/>
                </a:solidFill>
                <a:effectLst/>
                <a:latin typeface="Arial" panose="020B0604020202020204" pitchFamily="34" charset="0"/>
                <a:ea typeface="Calibri" panose="020F0502020204030204" pitchFamily="34" charset="0"/>
                <a:cs typeface="Arial" panose="020B0604020202020204" pitchFamily="34" charset="0"/>
              </a:rPr>
              <a:t>Frequent Use of Authentic Assessments in the Statistics Classroom</a:t>
            </a:r>
            <a:endParaRPr lang="en-US" sz="34400"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B21C8BB3-47E3-C568-8C86-0C7F4DCB27FA}"/>
              </a:ext>
            </a:extLst>
          </p:cNvPr>
          <p:cNvSpPr>
            <a:spLocks noGrp="1"/>
          </p:cNvSpPr>
          <p:nvPr>
            <p:ph type="subTitle" idx="1"/>
          </p:nvPr>
        </p:nvSpPr>
        <p:spPr>
          <a:xfrm>
            <a:off x="-1" y="5202238"/>
            <a:ext cx="12191999" cy="1655762"/>
          </a:xfrm>
          <a:solidFill>
            <a:schemeClr val="bg1">
              <a:lumMod val="85000"/>
            </a:schemeClr>
          </a:solidFill>
        </p:spPr>
        <p:txBody>
          <a:bodyPr>
            <a:normAutofit/>
          </a:bodyPr>
          <a:lstStyle/>
          <a:p>
            <a:endParaRPr lang="en-US" b="1" dirty="0"/>
          </a:p>
          <a:p>
            <a:r>
              <a:rPr lang="en-US" b="1" dirty="0"/>
              <a:t>Megan Heyman, PhD</a:t>
            </a:r>
          </a:p>
          <a:p>
            <a:r>
              <a:rPr lang="en-US" dirty="0"/>
              <a:t>IISA 2023:  Session on Statistical Education, Data Science, and Psychometrics</a:t>
            </a:r>
          </a:p>
        </p:txBody>
      </p:sp>
    </p:spTree>
    <p:extLst>
      <p:ext uri="{BB962C8B-B14F-4D97-AF65-F5344CB8AC3E}">
        <p14:creationId xmlns:p14="http://schemas.microsoft.com/office/powerpoint/2010/main" val="186824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2:  How Does Chat GPT Perform?</a:t>
            </a:r>
          </a:p>
        </p:txBody>
      </p:sp>
      <p:sp>
        <p:nvSpPr>
          <p:cNvPr id="10" name="TextBox 9">
            <a:extLst>
              <a:ext uri="{FF2B5EF4-FFF2-40B4-BE49-F238E27FC236}">
                <a16:creationId xmlns:a16="http://schemas.microsoft.com/office/drawing/2014/main" id="{8E733CE1-D7B6-1A1C-B102-6D8FB783BA4A}"/>
              </a:ext>
            </a:extLst>
          </p:cNvPr>
          <p:cNvSpPr txBox="1"/>
          <p:nvPr/>
        </p:nvSpPr>
        <p:spPr>
          <a:xfrm>
            <a:off x="9039225" y="6421993"/>
            <a:ext cx="3152775" cy="369332"/>
          </a:xfrm>
          <a:prstGeom prst="rect">
            <a:avLst/>
          </a:prstGeom>
          <a:noFill/>
        </p:spPr>
        <p:txBody>
          <a:bodyPr wrap="square" rtlCol="0">
            <a:spAutoFit/>
          </a:bodyPr>
          <a:lstStyle/>
          <a:p>
            <a:r>
              <a:rPr lang="en-US" b="1" dirty="0">
                <a:solidFill>
                  <a:schemeClr val="bg1"/>
                </a:solidFill>
              </a:rPr>
              <a:t>https://chatgptonline.ai/chat/</a:t>
            </a:r>
          </a:p>
        </p:txBody>
      </p:sp>
      <p:pic>
        <p:nvPicPr>
          <p:cNvPr id="4" name="Picture 3">
            <a:extLst>
              <a:ext uri="{FF2B5EF4-FFF2-40B4-BE49-F238E27FC236}">
                <a16:creationId xmlns:a16="http://schemas.microsoft.com/office/drawing/2014/main" id="{832F9347-50DA-0B3F-6700-823776C1E067}"/>
              </a:ext>
            </a:extLst>
          </p:cNvPr>
          <p:cNvPicPr>
            <a:picLocks noChangeAspect="1"/>
          </p:cNvPicPr>
          <p:nvPr/>
        </p:nvPicPr>
        <p:blipFill>
          <a:blip r:embed="rId2"/>
          <a:stretch>
            <a:fillRect/>
          </a:stretch>
        </p:blipFill>
        <p:spPr>
          <a:xfrm>
            <a:off x="0" y="1325563"/>
            <a:ext cx="7352188" cy="2834640"/>
          </a:xfrm>
          <a:prstGeom prst="rect">
            <a:avLst/>
          </a:prstGeom>
        </p:spPr>
      </p:pic>
      <p:pic>
        <p:nvPicPr>
          <p:cNvPr id="9" name="Picture 8">
            <a:extLst>
              <a:ext uri="{FF2B5EF4-FFF2-40B4-BE49-F238E27FC236}">
                <a16:creationId xmlns:a16="http://schemas.microsoft.com/office/drawing/2014/main" id="{6D3E549E-8C44-9721-9041-80F82AE18A54}"/>
              </a:ext>
            </a:extLst>
          </p:cNvPr>
          <p:cNvPicPr>
            <a:picLocks noChangeAspect="1"/>
          </p:cNvPicPr>
          <p:nvPr/>
        </p:nvPicPr>
        <p:blipFill>
          <a:blip r:embed="rId3"/>
          <a:stretch>
            <a:fillRect/>
          </a:stretch>
        </p:blipFill>
        <p:spPr>
          <a:xfrm>
            <a:off x="2553972" y="3865245"/>
            <a:ext cx="9596432" cy="2926080"/>
          </a:xfrm>
          <a:prstGeom prst="rect">
            <a:avLst/>
          </a:prstGeom>
        </p:spPr>
      </p:pic>
      <p:sp>
        <p:nvSpPr>
          <p:cNvPr id="13" name="TextBox 12">
            <a:extLst>
              <a:ext uri="{FF2B5EF4-FFF2-40B4-BE49-F238E27FC236}">
                <a16:creationId xmlns:a16="http://schemas.microsoft.com/office/drawing/2014/main" id="{DC7761D8-0133-5629-76D1-C54F1F564A5A}"/>
              </a:ext>
            </a:extLst>
          </p:cNvPr>
          <p:cNvSpPr txBox="1"/>
          <p:nvPr/>
        </p:nvSpPr>
        <p:spPr>
          <a:xfrm>
            <a:off x="7452852" y="1374724"/>
            <a:ext cx="4697552" cy="163121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On this question, </a:t>
            </a:r>
            <a:r>
              <a:rPr lang="en-US" sz="2000" dirty="0" err="1">
                <a:latin typeface="Arial" panose="020B0604020202020204" pitchFamily="34" charset="0"/>
                <a:cs typeface="Arial" panose="020B0604020202020204" pitchFamily="34" charset="0"/>
              </a:rPr>
              <a:t>ChatGPT</a:t>
            </a:r>
            <a:r>
              <a:rPr lang="en-US" sz="2000" dirty="0">
                <a:latin typeface="Arial" panose="020B0604020202020204" pitchFamily="34" charset="0"/>
                <a:cs typeface="Arial" panose="020B0604020202020204" pitchFamily="34" charset="0"/>
              </a:rPr>
              <a:t> was not as reliable.  The first solution was closest.</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Two other attempts yielded incorrect model fits/answers.</a:t>
            </a:r>
          </a:p>
        </p:txBody>
      </p:sp>
      <p:sp>
        <p:nvSpPr>
          <p:cNvPr id="14" name="TextBox 13">
            <a:extLst>
              <a:ext uri="{FF2B5EF4-FFF2-40B4-BE49-F238E27FC236}">
                <a16:creationId xmlns:a16="http://schemas.microsoft.com/office/drawing/2014/main" id="{F550DE3E-9EE8-84FF-123C-CE7364FEE4F9}"/>
              </a:ext>
            </a:extLst>
          </p:cNvPr>
          <p:cNvSpPr txBox="1"/>
          <p:nvPr/>
        </p:nvSpPr>
        <p:spPr>
          <a:xfrm>
            <a:off x="8741991" y="3495913"/>
            <a:ext cx="3408413"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https://chatgptonline.ai/chat/</a:t>
            </a:r>
          </a:p>
        </p:txBody>
      </p:sp>
    </p:spTree>
    <p:extLst>
      <p:ext uri="{BB962C8B-B14F-4D97-AF65-F5344CB8AC3E}">
        <p14:creationId xmlns:p14="http://schemas.microsoft.com/office/powerpoint/2010/main" val="48951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2a:  Is It An Authentic Assessment?</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1"/>
            <a:ext cx="12192000" cy="2103439"/>
          </a:xfrm>
        </p:spPr>
        <p:txBody>
          <a:bodyPr>
            <a:normAutofit fontScale="55000" lnSpcReduction="20000"/>
          </a:bodyPr>
          <a:lstStyle/>
          <a:p>
            <a:pPr marL="0" indent="0">
              <a:buNone/>
            </a:pPr>
            <a:r>
              <a:rPr lang="en-US" sz="2600" dirty="0">
                <a:latin typeface="Arial" panose="020B0604020202020204" pitchFamily="34" charset="0"/>
                <a:cs typeface="Arial" panose="020B0604020202020204" pitchFamily="34" charset="0"/>
              </a:rPr>
              <a:t>The coefficient of absorption (COA) for clay brick is the ratio of the amount of cold water to the amount of boiling water the brick will absorb.  The article “Effects of Waste Glass Additions on the Properties and Durability of Fired Clay Brick” presents measurements of the COA and pore volume (in cm</a:t>
            </a:r>
            <a:r>
              <a:rPr lang="en-US" sz="2600" baseline="30000" dirty="0">
                <a:latin typeface="Arial" panose="020B0604020202020204" pitchFamily="34" charset="0"/>
                <a:cs typeface="Arial" panose="020B0604020202020204" pitchFamily="34" charset="0"/>
              </a:rPr>
              <a:t>3</a:t>
            </a:r>
            <a:r>
              <a:rPr lang="en-US" sz="2600" dirty="0">
                <a:latin typeface="Arial" panose="020B0604020202020204" pitchFamily="34" charset="0"/>
                <a:cs typeface="Arial" panose="020B0604020202020204" pitchFamily="34" charset="0"/>
              </a:rPr>
              <a:t>/g) for seven bricks.  The results are below</a:t>
            </a:r>
          </a:p>
          <a:p>
            <a:pPr marL="0" indent="0">
              <a:buNone/>
            </a:pPr>
            <a:r>
              <a:rPr lang="en-US" sz="2200" dirty="0">
                <a:latin typeface="Arial" panose="020B0604020202020204" pitchFamily="34" charset="0"/>
                <a:cs typeface="Arial" panose="020B0604020202020204" pitchFamily="34" charset="0"/>
              </a:rPr>
              <a:t>COA:  		0.80	0.78	0.77	0.75	0.71	0.66	0.63</a:t>
            </a:r>
          </a:p>
          <a:p>
            <a:pPr marL="0" indent="0">
              <a:buNone/>
            </a:pPr>
            <a:r>
              <a:rPr lang="en-US" sz="2200" dirty="0">
                <a:latin typeface="Arial" panose="020B0604020202020204" pitchFamily="34" charset="0"/>
                <a:cs typeface="Arial" panose="020B0604020202020204" pitchFamily="34" charset="0"/>
              </a:rPr>
              <a:t>Pore Volume:	1.750	1.632	1.594	1.623	1.495	1.465	1.272</a:t>
            </a:r>
          </a:p>
          <a:p>
            <a:pPr marL="0" indent="0">
              <a:buNone/>
            </a:pPr>
            <a:endParaRPr lang="en-US" sz="400" dirty="0">
              <a:latin typeface="Arial" panose="020B0604020202020204" pitchFamily="34" charset="0"/>
              <a:cs typeface="Arial" panose="020B0604020202020204" pitchFamily="34" charset="0"/>
            </a:endParaRPr>
          </a:p>
          <a:p>
            <a:pPr marL="0" indent="0">
              <a:buNone/>
            </a:pPr>
            <a:r>
              <a:rPr lang="en-US" sz="3400" dirty="0">
                <a:latin typeface="Arial" panose="020B0604020202020204" pitchFamily="34" charset="0"/>
                <a:cs typeface="Arial" panose="020B0604020202020204" pitchFamily="34" charset="0"/>
              </a:rPr>
              <a:t>Is there statistical evidence of a linear relationship between COA and Pore Volume?  You may use α=0.05, but be sure to justify conditions associated with the statistical analysis method utilized.  Also, provide a visual representation of the data that supports the analysis result.</a:t>
            </a:r>
          </a:p>
        </p:txBody>
      </p:sp>
      <p:sp>
        <p:nvSpPr>
          <p:cNvPr id="4" name="Content Placeholder 2">
            <a:extLst>
              <a:ext uri="{FF2B5EF4-FFF2-40B4-BE49-F238E27FC236}">
                <a16:creationId xmlns:a16="http://schemas.microsoft.com/office/drawing/2014/main" id="{5658AF12-8ECD-87CA-B79C-E0E9A5324764}"/>
              </a:ext>
            </a:extLst>
          </p:cNvPr>
          <p:cNvSpPr txBox="1">
            <a:spLocks/>
          </p:cNvSpPr>
          <p:nvPr/>
        </p:nvSpPr>
        <p:spPr>
          <a:xfrm>
            <a:off x="466726" y="3566160"/>
            <a:ext cx="5486400" cy="3291840"/>
          </a:xfrm>
          <a:prstGeom prst="rect">
            <a:avLst/>
          </a:prstGeom>
          <a:solidFill>
            <a:srgbClr val="FFC9C9"/>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Pros:</a:t>
            </a:r>
          </a:p>
          <a:p>
            <a:pPr>
              <a:buFontTx/>
              <a:buChar char="-"/>
            </a:pPr>
            <a:r>
              <a:rPr lang="en-US" dirty="0">
                <a:latin typeface="Arial" panose="020B0604020202020204" pitchFamily="34" charset="0"/>
                <a:cs typeface="Arial" panose="020B0604020202020204" pitchFamily="34" charset="0"/>
              </a:rPr>
              <a:t>Real data with some context; a realistic data analysis task</a:t>
            </a:r>
          </a:p>
          <a:p>
            <a:pPr>
              <a:buFontTx/>
              <a:buChar char="-"/>
            </a:pPr>
            <a:r>
              <a:rPr lang="en-US" dirty="0">
                <a:latin typeface="Arial" panose="020B0604020202020204" pitchFamily="34" charset="0"/>
                <a:cs typeface="Arial" panose="020B0604020202020204" pitchFamily="34" charset="0"/>
              </a:rPr>
              <a:t>Assesses ability to implement an appropriate statistical modeling technique</a:t>
            </a:r>
          </a:p>
          <a:p>
            <a:pPr>
              <a:buFontTx/>
              <a:buChar char="-"/>
            </a:pPr>
            <a:r>
              <a:rPr lang="en-US" dirty="0">
                <a:latin typeface="Arial" panose="020B0604020202020204" pitchFamily="34" charset="0"/>
                <a:cs typeface="Arial" panose="020B0604020202020204" pitchFamily="34" charset="0"/>
              </a:rPr>
              <a:t>Assesses ability to state and justify conditions for inference</a:t>
            </a:r>
          </a:p>
        </p:txBody>
      </p:sp>
      <p:sp>
        <p:nvSpPr>
          <p:cNvPr id="5" name="Content Placeholder 2">
            <a:extLst>
              <a:ext uri="{FF2B5EF4-FFF2-40B4-BE49-F238E27FC236}">
                <a16:creationId xmlns:a16="http://schemas.microsoft.com/office/drawing/2014/main" id="{83CD59B8-44DE-F17F-21F5-E889D480FC10}"/>
              </a:ext>
            </a:extLst>
          </p:cNvPr>
          <p:cNvSpPr txBox="1">
            <a:spLocks/>
          </p:cNvSpPr>
          <p:nvPr/>
        </p:nvSpPr>
        <p:spPr>
          <a:xfrm>
            <a:off x="6238875" y="3567745"/>
            <a:ext cx="5486400" cy="3291840"/>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Cons:</a:t>
            </a:r>
          </a:p>
          <a:p>
            <a:pPr>
              <a:buFontTx/>
              <a:buChar char="-"/>
            </a:pPr>
            <a:r>
              <a:rPr lang="en-US" dirty="0">
                <a:latin typeface="Arial" panose="020B0604020202020204" pitchFamily="34" charset="0"/>
                <a:cs typeface="Arial" panose="020B0604020202020204" pitchFamily="34" charset="0"/>
              </a:rPr>
              <a:t>Grading is more difficult, since there are many steps to the complete analysis</a:t>
            </a:r>
          </a:p>
          <a:p>
            <a:pPr>
              <a:buFontTx/>
              <a:buChar char="-"/>
            </a:pP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72E50EE-2863-1076-BC88-48120EA9CA76}"/>
              </a:ext>
            </a:extLst>
          </p:cNvPr>
          <p:cNvSpPr/>
          <p:nvPr/>
        </p:nvSpPr>
        <p:spPr>
          <a:xfrm>
            <a:off x="0" y="2438400"/>
            <a:ext cx="12192000" cy="895350"/>
          </a:xfrm>
          <a:prstGeom prst="rect">
            <a:avLst/>
          </a:prstGeom>
          <a:noFill/>
          <a:ln w="28575">
            <a:solidFill>
              <a:srgbClr val="8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25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What is the Assessment Intention or Goal? [5]</a:t>
            </a:r>
          </a:p>
        </p:txBody>
      </p:sp>
      <p:sp>
        <p:nvSpPr>
          <p:cNvPr id="7" name="Rectangle 6">
            <a:extLst>
              <a:ext uri="{FF2B5EF4-FFF2-40B4-BE49-F238E27FC236}">
                <a16:creationId xmlns:a16="http://schemas.microsoft.com/office/drawing/2014/main" id="{DA583523-3CD9-F6C5-283D-5E70106BCC4E}"/>
              </a:ext>
            </a:extLst>
          </p:cNvPr>
          <p:cNvSpPr/>
          <p:nvPr/>
        </p:nvSpPr>
        <p:spPr>
          <a:xfrm>
            <a:off x="-1" y="1516260"/>
            <a:ext cx="12192000" cy="2246115"/>
          </a:xfrm>
          <a:prstGeom prst="rect">
            <a:avLst/>
          </a:prstGeom>
          <a:solidFill>
            <a:srgbClr val="FFC9C9"/>
          </a:solidFill>
          <a:ln w="28575">
            <a:solidFill>
              <a:srgbClr val="8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516260"/>
            <a:ext cx="12192000" cy="1465264"/>
          </a:xfrm>
        </p:spPr>
        <p:txBody>
          <a:bodyPr>
            <a:normAutofit/>
          </a:bodyPr>
          <a:lstStyle/>
          <a:p>
            <a:pPr marL="0" indent="0">
              <a:buNone/>
            </a:pPr>
            <a:r>
              <a:rPr lang="en-US" b="1" dirty="0">
                <a:solidFill>
                  <a:srgbClr val="800000"/>
                </a:solidFill>
                <a:latin typeface="Arial" panose="020B0604020202020204" pitchFamily="34" charset="0"/>
                <a:cs typeface="Arial" panose="020B0604020202020204" pitchFamily="34" charset="0"/>
              </a:rPr>
              <a:t>Formative Assessment</a:t>
            </a:r>
          </a:p>
          <a:p>
            <a:pPr marL="0" indent="0">
              <a:buNone/>
            </a:pPr>
            <a:r>
              <a:rPr lang="en-US" dirty="0">
                <a:latin typeface="Arial" panose="020B0604020202020204" pitchFamily="34" charset="0"/>
                <a:cs typeface="Arial" panose="020B0604020202020204" pitchFamily="34" charset="0"/>
              </a:rPr>
              <a:t>Monitor student learning by providing ongoing feedback that instructors can use to improve teaching and students can use to improve learning. </a:t>
            </a:r>
          </a:p>
          <a:p>
            <a:pPr marL="0" indent="0">
              <a:buNone/>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50E5DEA-6A3E-CFBE-E785-837546B2C81F}"/>
              </a:ext>
            </a:extLst>
          </p:cNvPr>
          <p:cNvSpPr txBox="1"/>
          <p:nvPr/>
        </p:nvSpPr>
        <p:spPr>
          <a:xfrm>
            <a:off x="-1" y="4156710"/>
            <a:ext cx="12192001" cy="1461939"/>
          </a:xfrm>
          <a:prstGeom prst="rect">
            <a:avLst/>
          </a:prstGeom>
          <a:noFill/>
        </p:spPr>
        <p:txBody>
          <a:bodyPr wrap="square" rtlCol="0">
            <a:spAutoFit/>
          </a:bodyPr>
          <a:lstStyle/>
          <a:p>
            <a:pPr marL="0" indent="0">
              <a:spcAft>
                <a:spcPts val="600"/>
              </a:spcAft>
              <a:buNone/>
            </a:pPr>
            <a:r>
              <a:rPr lang="en-US" sz="2800" b="1" dirty="0">
                <a:solidFill>
                  <a:srgbClr val="800000"/>
                </a:solidFill>
                <a:latin typeface="Arial" panose="020B0604020202020204" pitchFamily="34" charset="0"/>
                <a:cs typeface="Arial" panose="020B0604020202020204" pitchFamily="34" charset="0"/>
              </a:rPr>
              <a:t>Summative Assessment</a:t>
            </a:r>
          </a:p>
          <a:p>
            <a:pPr marL="0" indent="0">
              <a:buNone/>
            </a:pPr>
            <a:r>
              <a:rPr lang="en-US" sz="2800" dirty="0">
                <a:latin typeface="Arial" panose="020B0604020202020204" pitchFamily="34" charset="0"/>
                <a:cs typeface="Arial" panose="020B0604020202020204" pitchFamily="34" charset="0"/>
              </a:rPr>
              <a:t>Evaluate student learning at the end of an instructional unit by comparing it against some standard or benchmark.</a:t>
            </a:r>
          </a:p>
        </p:txBody>
      </p:sp>
      <p:sp>
        <p:nvSpPr>
          <p:cNvPr id="5" name="TextBox 4">
            <a:extLst>
              <a:ext uri="{FF2B5EF4-FFF2-40B4-BE49-F238E27FC236}">
                <a16:creationId xmlns:a16="http://schemas.microsoft.com/office/drawing/2014/main" id="{2B51386C-BC98-46C7-1C2A-C22E2A5AE4BE}"/>
              </a:ext>
            </a:extLst>
          </p:cNvPr>
          <p:cNvSpPr txBox="1"/>
          <p:nvPr/>
        </p:nvSpPr>
        <p:spPr>
          <a:xfrm>
            <a:off x="619125" y="2981524"/>
            <a:ext cx="11572875" cy="707886"/>
          </a:xfrm>
          <a:prstGeom prst="rect">
            <a:avLst/>
          </a:prstGeom>
          <a:noFill/>
        </p:spPr>
        <p:txBody>
          <a:bodyPr wrap="square" rtlCol="0" anchor="ctr">
            <a:spAutoFit/>
          </a:bodyPr>
          <a:lstStyle/>
          <a:p>
            <a:r>
              <a:rPr lang="en-US" sz="2000" dirty="0">
                <a:latin typeface="Arial" panose="020B0604020202020204" pitchFamily="34" charset="0"/>
                <a:cs typeface="Arial" panose="020B0604020202020204" pitchFamily="34" charset="0"/>
              </a:rPr>
              <a:t>Formative assessments are generally low stakes, which means that they have low or no point value.  Examples include weekly homework or reflections at the end of lecture.</a:t>
            </a:r>
          </a:p>
        </p:txBody>
      </p:sp>
      <p:sp>
        <p:nvSpPr>
          <p:cNvPr id="6" name="TextBox 5">
            <a:extLst>
              <a:ext uri="{FF2B5EF4-FFF2-40B4-BE49-F238E27FC236}">
                <a16:creationId xmlns:a16="http://schemas.microsoft.com/office/drawing/2014/main" id="{A39CEBA0-38F4-1D0B-AA52-B3481E382D34}"/>
              </a:ext>
            </a:extLst>
          </p:cNvPr>
          <p:cNvSpPr txBox="1"/>
          <p:nvPr/>
        </p:nvSpPr>
        <p:spPr>
          <a:xfrm>
            <a:off x="619124" y="5618649"/>
            <a:ext cx="11572875" cy="707886"/>
          </a:xfrm>
          <a:prstGeom prst="rect">
            <a:avLst/>
          </a:prstGeom>
          <a:noFill/>
        </p:spPr>
        <p:txBody>
          <a:bodyPr wrap="square" rtlCol="0">
            <a:spAutoFit/>
          </a:bodyPr>
          <a:lstStyle/>
          <a:p>
            <a:pPr marL="0" indent="0">
              <a:buNone/>
            </a:pPr>
            <a:r>
              <a:rPr lang="en-US" sz="2000" dirty="0">
                <a:latin typeface="Arial" panose="020B0604020202020204" pitchFamily="34" charset="0"/>
                <a:cs typeface="Arial" panose="020B0604020202020204" pitchFamily="34" charset="0"/>
              </a:rPr>
              <a:t>Summative assessments are often high stakes, which means that they have a high point value. Examples of summative assessments include midterm exam, final project.</a:t>
            </a:r>
          </a:p>
        </p:txBody>
      </p:sp>
    </p:spTree>
    <p:extLst>
      <p:ext uri="{BB962C8B-B14F-4D97-AF65-F5344CB8AC3E}">
        <p14:creationId xmlns:p14="http://schemas.microsoft.com/office/powerpoint/2010/main" val="226123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Authentic, Formative Assessment</a:t>
            </a:r>
          </a:p>
        </p:txBody>
      </p:sp>
      <p:pic>
        <p:nvPicPr>
          <p:cNvPr id="5" name="Content Placeholder 4">
            <a:extLst>
              <a:ext uri="{FF2B5EF4-FFF2-40B4-BE49-F238E27FC236}">
                <a16:creationId xmlns:a16="http://schemas.microsoft.com/office/drawing/2014/main" id="{B67A57CF-6C36-7337-E2E8-AE89FFABC440}"/>
              </a:ext>
            </a:extLst>
          </p:cNvPr>
          <p:cNvPicPr>
            <a:picLocks noGrp="1" noChangeAspect="1"/>
          </p:cNvPicPr>
          <p:nvPr>
            <p:ph idx="1"/>
          </p:nvPr>
        </p:nvPicPr>
        <p:blipFill>
          <a:blip r:embed="rId2"/>
          <a:stretch>
            <a:fillRect/>
          </a:stretch>
        </p:blipFill>
        <p:spPr>
          <a:xfrm>
            <a:off x="1548792" y="1340995"/>
            <a:ext cx="9094416" cy="5532437"/>
          </a:xfrm>
        </p:spPr>
      </p:pic>
      <p:sp>
        <p:nvSpPr>
          <p:cNvPr id="6" name="Oval 5">
            <a:extLst>
              <a:ext uri="{FF2B5EF4-FFF2-40B4-BE49-F238E27FC236}">
                <a16:creationId xmlns:a16="http://schemas.microsoft.com/office/drawing/2014/main" id="{6EFB6E09-2841-0501-527D-3C54AABD9794}"/>
              </a:ext>
            </a:extLst>
          </p:cNvPr>
          <p:cNvSpPr/>
          <p:nvPr/>
        </p:nvSpPr>
        <p:spPr>
          <a:xfrm>
            <a:off x="5752617" y="1794076"/>
            <a:ext cx="1639749" cy="532435"/>
          </a:xfrm>
          <a:prstGeom prst="ellipse">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EC9E03-7188-D752-AD38-4C200396434F}"/>
              </a:ext>
            </a:extLst>
          </p:cNvPr>
          <p:cNvSpPr/>
          <p:nvPr/>
        </p:nvSpPr>
        <p:spPr>
          <a:xfrm>
            <a:off x="5754549" y="2710405"/>
            <a:ext cx="1639749" cy="532435"/>
          </a:xfrm>
          <a:prstGeom prst="ellipse">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4E3F4B7-2195-B7BA-F992-E4CD89DDF8F4}"/>
              </a:ext>
            </a:extLst>
          </p:cNvPr>
          <p:cNvSpPr/>
          <p:nvPr/>
        </p:nvSpPr>
        <p:spPr>
          <a:xfrm>
            <a:off x="5752616" y="4321214"/>
            <a:ext cx="1639749" cy="532435"/>
          </a:xfrm>
          <a:prstGeom prst="ellipse">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560214-77F7-F59E-1AC0-30F300C3E05F}"/>
              </a:ext>
            </a:extLst>
          </p:cNvPr>
          <p:cNvSpPr/>
          <p:nvPr/>
        </p:nvSpPr>
        <p:spPr>
          <a:xfrm>
            <a:off x="5752617" y="5317602"/>
            <a:ext cx="1639749" cy="532435"/>
          </a:xfrm>
          <a:prstGeom prst="ellipse">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29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Authentic, Formative Assessment</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97306"/>
            <a:ext cx="11806177" cy="4708981"/>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Students work in teams.</a:t>
            </a: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Each assessment is associated with a realistic task or question of interest.  Students will potentially perform any of:  plan the statistical study, collect data, and analyze the data.</a:t>
            </a: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Much of the work is completed during face-to-face lecture.</a:t>
            </a: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Labs often contain new or additional material, beyond what was already covered in previous lectures.  (My schedule has labs composing approximately ¼ of our course meeting time.)</a:t>
            </a: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Instructor guidance occurs as student teams work on the assignment material during class.</a:t>
            </a:r>
          </a:p>
        </p:txBody>
      </p:sp>
    </p:spTree>
    <p:extLst>
      <p:ext uri="{BB962C8B-B14F-4D97-AF65-F5344CB8AC3E}">
        <p14:creationId xmlns:p14="http://schemas.microsoft.com/office/powerpoint/2010/main" val="262158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Scenario</a:t>
            </a:r>
          </a:p>
        </p:txBody>
      </p:sp>
      <p:sp>
        <p:nvSpPr>
          <p:cNvPr id="10" name="TextBox 9">
            <a:extLst>
              <a:ext uri="{FF2B5EF4-FFF2-40B4-BE49-F238E27FC236}">
                <a16:creationId xmlns:a16="http://schemas.microsoft.com/office/drawing/2014/main" id="{2670B61D-94F5-56A1-EC3E-0B8F31243F50}"/>
              </a:ext>
            </a:extLst>
          </p:cNvPr>
          <p:cNvSpPr txBox="1"/>
          <p:nvPr/>
        </p:nvSpPr>
        <p:spPr>
          <a:xfrm>
            <a:off x="0" y="1325563"/>
            <a:ext cx="12192000" cy="5632311"/>
          </a:xfrm>
          <a:prstGeom prst="rect">
            <a:avLst/>
          </a:prstGeom>
          <a:noFill/>
        </p:spPr>
        <p:txBody>
          <a:bodyPr wrap="square" rtlCol="0">
            <a:spAutoFit/>
          </a:bodyPr>
          <a:lstStyle/>
          <a:p>
            <a:pPr algn="just"/>
            <a:r>
              <a:rPr lang="en-US" sz="2000" b="0" i="0" dirty="0">
                <a:solidFill>
                  <a:srgbClr val="1D2125"/>
                </a:solidFill>
                <a:effectLst/>
                <a:latin typeface="Arial" panose="020B0604020202020204" pitchFamily="34" charset="0"/>
                <a:cs typeface="Arial" panose="020B0604020202020204" pitchFamily="34" charset="0"/>
              </a:rPr>
              <a:t>A rattleback is a semi-ellipsoidal object which has a preferred rotation direction.  If the rattleback is spun in the opposite direction, it rattles to a stop and reverses to spin in the preferred direction.  Concepts covered in calculus, differential equations, physics, statics, 3D-dynamics, and mechanical systems can describe the seemingly unintuitive rotational behavior.   The following video demonstrates this behavior:</a:t>
            </a:r>
          </a:p>
          <a:p>
            <a:endParaRPr lang="en-US" sz="2000" dirty="0">
              <a:solidFill>
                <a:srgbClr val="1D2125"/>
              </a:solidFill>
              <a:latin typeface="Arial" panose="020B0604020202020204" pitchFamily="34" charset="0"/>
              <a:cs typeface="Arial" panose="020B0604020202020204" pitchFamily="34" charset="0"/>
            </a:endParaRPr>
          </a:p>
          <a:p>
            <a:endParaRPr lang="en-US" sz="2000" dirty="0">
              <a:solidFill>
                <a:srgbClr val="1D2125"/>
              </a:solidFill>
              <a:latin typeface="Arial" panose="020B0604020202020204" pitchFamily="34" charset="0"/>
              <a:cs typeface="Arial" panose="020B0604020202020204" pitchFamily="34" charset="0"/>
            </a:endParaRPr>
          </a:p>
          <a:p>
            <a:endParaRPr lang="en-US" sz="2000" dirty="0">
              <a:solidFill>
                <a:srgbClr val="1D2125"/>
              </a:solidFill>
              <a:latin typeface="Arial" panose="020B0604020202020204" pitchFamily="34" charset="0"/>
              <a:cs typeface="Arial" panose="020B0604020202020204" pitchFamily="34" charset="0"/>
            </a:endParaRPr>
          </a:p>
          <a:p>
            <a:endParaRPr lang="en-US" sz="2000" dirty="0">
              <a:solidFill>
                <a:srgbClr val="1D2125"/>
              </a:solidFill>
              <a:latin typeface="Arial" panose="020B0604020202020204" pitchFamily="34" charset="0"/>
              <a:cs typeface="Arial" panose="020B0604020202020204" pitchFamily="34" charset="0"/>
            </a:endParaRPr>
          </a:p>
          <a:p>
            <a:endParaRPr lang="en-US" sz="2000" dirty="0">
              <a:solidFill>
                <a:srgbClr val="1D2125"/>
              </a:solidFill>
              <a:latin typeface="Arial" panose="020B0604020202020204" pitchFamily="34" charset="0"/>
              <a:cs typeface="Arial" panose="020B0604020202020204" pitchFamily="34" charset="0"/>
            </a:endParaRPr>
          </a:p>
          <a:p>
            <a:pPr algn="l"/>
            <a:r>
              <a:rPr lang="en-US" sz="2000" b="0" i="0" dirty="0">
                <a:solidFill>
                  <a:srgbClr val="1D2125"/>
                </a:solidFill>
                <a:effectLst/>
                <a:latin typeface="Arial" panose="020B0604020202020204" pitchFamily="34" charset="0"/>
                <a:cs typeface="Arial" panose="020B0604020202020204" pitchFamily="34" charset="0"/>
              </a:rPr>
              <a:t> </a:t>
            </a:r>
          </a:p>
          <a:p>
            <a:pPr algn="l"/>
            <a:endParaRPr lang="en-US" sz="2000" b="0" i="0" dirty="0">
              <a:solidFill>
                <a:srgbClr val="1D2125"/>
              </a:solidFill>
              <a:effectLst/>
              <a:latin typeface="Arial" panose="020B0604020202020204" pitchFamily="34" charset="0"/>
              <a:cs typeface="Arial" panose="020B0604020202020204" pitchFamily="34" charset="0"/>
            </a:endParaRPr>
          </a:p>
          <a:p>
            <a:pPr algn="just"/>
            <a:r>
              <a:rPr lang="en-US" sz="2000" b="0" i="0" dirty="0">
                <a:solidFill>
                  <a:srgbClr val="1D2125"/>
                </a:solidFill>
                <a:effectLst/>
                <a:latin typeface="Arial" panose="020B0604020202020204" pitchFamily="34" charset="0"/>
                <a:cs typeface="Arial" panose="020B0604020202020204" pitchFamily="34" charset="0"/>
              </a:rPr>
              <a:t>However, when rattlebacks are used by people, their motion is not the same as indicated by the theoretical models.  This is partially due to different settings applied by the human implementing the spin; those aspects can be exactly controlled in simulations.  </a:t>
            </a:r>
          </a:p>
          <a:p>
            <a:pPr algn="l"/>
            <a:endParaRPr lang="en-US" sz="2000" b="0" i="0" dirty="0">
              <a:solidFill>
                <a:srgbClr val="1D2125"/>
              </a:solidFill>
              <a:effectLst/>
              <a:latin typeface="Arial" panose="020B0604020202020204" pitchFamily="34" charset="0"/>
              <a:cs typeface="Arial" panose="020B0604020202020204" pitchFamily="34" charset="0"/>
            </a:endParaRPr>
          </a:p>
          <a:p>
            <a:pPr algn="just"/>
            <a:r>
              <a:rPr lang="en-US" sz="2000" b="1" i="0" dirty="0">
                <a:solidFill>
                  <a:srgbClr val="1D2125"/>
                </a:solidFill>
                <a:effectLst/>
                <a:latin typeface="Arial" panose="020B0604020202020204" pitchFamily="34" charset="0"/>
                <a:cs typeface="Arial" panose="020B0604020202020204" pitchFamily="34" charset="0"/>
              </a:rPr>
              <a:t>In this assignment, you are tasked with collecting data and then building a statistical model to describe the time it takes rattlebacks to stop(“reverse spin direction”) when spun opposite of the preferred direction.</a:t>
            </a:r>
            <a:endParaRPr lang="en-US" sz="2000" b="0" i="0" dirty="0">
              <a:solidFill>
                <a:srgbClr val="1D2125"/>
              </a:solidFill>
              <a:effectLst/>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EBA64077-3463-BF2F-7DA8-1C46BE0F1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620" y="2774951"/>
            <a:ext cx="3368842" cy="192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58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0" y="1339608"/>
            <a:ext cx="12192000" cy="1653145"/>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2400" b="1" dirty="0">
                <a:effectLst/>
                <a:latin typeface="Arial" panose="020B0604020202020204" pitchFamily="34" charset="0"/>
                <a:ea typeface="Calibri" panose="020F0502020204030204" pitchFamily="34" charset="0"/>
                <a:cs typeface="Times New Roman" panose="02020603050405020304" pitchFamily="18" charset="0"/>
              </a:rPr>
              <a:t>State the question that you will attempt to answer through this study.  </a:t>
            </a:r>
            <a:r>
              <a:rPr lang="en-US" sz="2400" dirty="0">
                <a:effectLst/>
                <a:latin typeface="Arial" panose="020B0604020202020204" pitchFamily="34" charset="0"/>
                <a:ea typeface="Calibri" panose="020F0502020204030204" pitchFamily="34" charset="0"/>
                <a:cs typeface="Times New Roman" panose="02020603050405020304" pitchFamily="18" charset="0"/>
              </a:rPr>
              <a:t>(This is your research objective.)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n-US" sz="2400" b="1" dirty="0">
                <a:effectLst/>
                <a:latin typeface="Arial" panose="020B0604020202020204" pitchFamily="34" charset="0"/>
                <a:ea typeface="Calibri" panose="020F0502020204030204" pitchFamily="34" charset="0"/>
                <a:cs typeface="Times New Roman" panose="02020603050405020304" pitchFamily="18" charset="0"/>
              </a:rPr>
              <a:t>Define the population parameter(s) of interest associated with your research objective.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32CDF11-71BA-1453-1056-AA237774FD7A}"/>
              </a:ext>
            </a:extLst>
          </p:cNvPr>
          <p:cNvSpPr txBox="1"/>
          <p:nvPr/>
        </p:nvSpPr>
        <p:spPr>
          <a:xfrm>
            <a:off x="127462" y="3539135"/>
            <a:ext cx="5519651" cy="3143617"/>
          </a:xfrm>
          <a:prstGeom prst="rect">
            <a:avLst/>
          </a:prstGeom>
          <a:solidFill>
            <a:schemeClr val="bg1">
              <a:lumMod val="85000"/>
            </a:schemeClr>
          </a:solidFill>
        </p:spPr>
        <p:txBody>
          <a:bodyPr wrap="square" rtlCol="0">
            <a:spAutoFit/>
          </a:bodyPr>
          <a:lstStyle/>
          <a:p>
            <a:pPr marR="0" lvl="0" algn="just">
              <a:lnSpc>
                <a:spcPct val="107000"/>
              </a:lnSpc>
              <a:spcBef>
                <a:spcPts val="0"/>
              </a:spcBef>
              <a:spcAft>
                <a:spcPts val="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Example Solution</a:t>
            </a:r>
          </a:p>
          <a:p>
            <a:pPr marL="342900" marR="0" lvl="0" indent="-342900" algn="just">
              <a:lnSpc>
                <a:spcPct val="107000"/>
              </a:lnSpc>
              <a:spcBef>
                <a:spcPts val="0"/>
              </a:spcBef>
              <a:spcAft>
                <a:spcPts val="0"/>
              </a:spcAft>
              <a:buFont typeface="+mj-lt"/>
              <a:buAutoNum type="romanL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Is there evidence that surface affects the average time for rattlebacks to reverse direction when spun opposite of the preferred direction?</a:t>
            </a:r>
          </a:p>
          <a:p>
            <a:pPr marL="342900" marR="0" lvl="0" indent="-342900" algn="just">
              <a:lnSpc>
                <a:spcPct val="107000"/>
              </a:lnSpc>
              <a:spcBef>
                <a:spcPts val="0"/>
              </a:spcBef>
              <a:spcAft>
                <a:spcPts val="0"/>
              </a:spcAft>
              <a:buFont typeface="+mj-lt"/>
              <a:buAutoNum type="romanLcPeriod"/>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dirty="0">
                <a:effectLst/>
                <a:latin typeface="Arial" panose="020B0604020202020204" pitchFamily="34" charset="0"/>
                <a:ea typeface="Calibri" panose="020F0502020204030204" pitchFamily="34" charset="0"/>
                <a:cs typeface="Times New Roman" panose="02020603050405020304" pitchFamily="18" charset="0"/>
              </a:rPr>
              <a:t>μ</a:t>
            </a:r>
            <a:r>
              <a:rPr lang="en-US" sz="1800" baseline="-25000" dirty="0">
                <a:effectLst/>
                <a:latin typeface="Arial" panose="020B0604020202020204" pitchFamily="34" charset="0"/>
                <a:ea typeface="Calibri" panose="020F0502020204030204" pitchFamily="34" charset="0"/>
                <a:cs typeface="Times New Roman" panose="02020603050405020304" pitchFamily="18" charset="0"/>
              </a:rPr>
              <a:t>k</a:t>
            </a:r>
            <a:r>
              <a:rPr lang="en-US" sz="1800" dirty="0">
                <a:effectLst/>
                <a:latin typeface="Arial" panose="020B0604020202020204" pitchFamily="34" charset="0"/>
                <a:ea typeface="Calibri" panose="020F0502020204030204" pitchFamily="34" charset="0"/>
                <a:cs typeface="Times New Roman" panose="02020603050405020304" pitchFamily="18" charset="0"/>
              </a:rPr>
              <a:t>:  average time for rattlebacks to reverse direction when spun the opposite of the preferred direction on surface k</a:t>
            </a:r>
          </a:p>
          <a:p>
            <a:pPr marL="342900" marR="0" lvl="0" algn="just">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k=classroom table, hallway floor, laptop lid, course textbook cover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91AE521-D0D7-F65C-75EA-9342928332FC}"/>
              </a:ext>
            </a:extLst>
          </p:cNvPr>
          <p:cNvSpPr txBox="1"/>
          <p:nvPr/>
        </p:nvSpPr>
        <p:spPr>
          <a:xfrm>
            <a:off x="6544889" y="3548132"/>
            <a:ext cx="5522976" cy="3145536"/>
          </a:xfrm>
          <a:prstGeom prst="rect">
            <a:avLst/>
          </a:prstGeom>
          <a:solidFill>
            <a:schemeClr val="bg1">
              <a:lumMod val="85000"/>
            </a:schemeClr>
          </a:solidFill>
        </p:spPr>
        <p:txBody>
          <a:bodyPr wrap="square" rtlCol="0">
            <a:spAutoFit/>
          </a:bodyPr>
          <a:lstStyle/>
          <a:p>
            <a:pPr marR="0" lvl="0" algn="just">
              <a:lnSpc>
                <a:spcPct val="107000"/>
              </a:lnSpc>
              <a:spcBef>
                <a:spcPts val="0"/>
              </a:spcBef>
              <a:spcAft>
                <a:spcPts val="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Another Example Solution</a:t>
            </a:r>
          </a:p>
          <a:p>
            <a:pPr marL="342900" marR="0" lvl="0" indent="-342900" algn="just">
              <a:lnSpc>
                <a:spcPct val="107000"/>
              </a:lnSpc>
              <a:spcBef>
                <a:spcPts val="0"/>
              </a:spcBef>
              <a:spcAft>
                <a:spcPts val="0"/>
              </a:spcAft>
              <a:buFont typeface="+mj-lt"/>
              <a:buAutoNum type="romanLcPeriod"/>
            </a:pPr>
            <a:r>
              <a:rPr lang="en-US" sz="1800" dirty="0">
                <a:effectLst/>
                <a:latin typeface="Arial" panose="020B0604020202020204" pitchFamily="34" charset="0"/>
                <a:ea typeface="Calibri" panose="020F0502020204030204" pitchFamily="34" charset="0"/>
                <a:cs typeface="Times New Roman" panose="02020603050405020304" pitchFamily="18" charset="0"/>
              </a:rPr>
              <a:t>Is there evidence of a linear relationship between the time for rattlebacks to reverse direction when spun opposite of the preferred direction and the time they spin after “rattling?”</a:t>
            </a:r>
          </a:p>
          <a:p>
            <a:pPr marL="342900" marR="0" lvl="0" indent="-342900" algn="just">
              <a:lnSpc>
                <a:spcPct val="107000"/>
              </a:lnSpc>
              <a:spcBef>
                <a:spcPts val="0"/>
              </a:spcBef>
              <a:spcAft>
                <a:spcPts val="0"/>
              </a:spcAft>
              <a:buFont typeface="+mj-lt"/>
              <a:buAutoNum type="romanLcPeriod"/>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dirty="0">
                <a:effectLst/>
                <a:latin typeface="Arial" panose="020B0604020202020204" pitchFamily="34" charset="0"/>
                <a:ea typeface="Calibri" panose="020F0502020204030204" pitchFamily="34" charset="0"/>
                <a:cs typeface="Times New Roman" panose="02020603050405020304" pitchFamily="18" charset="0"/>
              </a:rPr>
              <a:t>β</a:t>
            </a:r>
            <a:r>
              <a:rPr lang="en-US" sz="1800" baseline="-25000" dirty="0">
                <a:effectLst/>
                <a:latin typeface="Arial" panose="020B0604020202020204" pitchFamily="34" charset="0"/>
                <a:ea typeface="Calibri" panose="020F0502020204030204" pitchFamily="34" charset="0"/>
                <a:cs typeface="Times New Roman" panose="02020603050405020304" pitchFamily="18" charset="0"/>
              </a:rPr>
              <a:t>1</a:t>
            </a:r>
            <a:r>
              <a:rPr lang="en-US" sz="1800" dirty="0">
                <a:effectLst/>
                <a:latin typeface="Arial" panose="020B0604020202020204" pitchFamily="34" charset="0"/>
                <a:ea typeface="Calibri" panose="020F0502020204030204" pitchFamily="34" charset="0"/>
                <a:cs typeface="Times New Roman" panose="02020603050405020304" pitchFamily="18" charset="0"/>
              </a:rPr>
              <a:t>:  population slope describing the relationship between the time rattlebacks take to reverse direction when spun opposite of the preferred direction and the time they spin after “rattling”</a:t>
            </a:r>
          </a:p>
        </p:txBody>
      </p:sp>
    </p:spTree>
    <p:extLst>
      <p:ext uri="{BB962C8B-B14F-4D97-AF65-F5344CB8AC3E}">
        <p14:creationId xmlns:p14="http://schemas.microsoft.com/office/powerpoint/2010/main" val="3444886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0" y="1558514"/>
            <a:ext cx="12192000" cy="862800"/>
          </a:xfrm>
          <a:prstGeom prst="rect">
            <a:avLst/>
          </a:prstGeom>
          <a:noFill/>
        </p:spPr>
        <p:txBody>
          <a:bodyPr wrap="square" rtlCol="0">
            <a:spAutoFit/>
          </a:bodyPr>
          <a:lstStyle/>
          <a:p>
            <a:pPr marL="0" marR="0" algn="just">
              <a:lnSpc>
                <a:spcPct val="107000"/>
              </a:lnSpc>
              <a:spcBef>
                <a:spcPts val="0"/>
              </a:spcBef>
              <a:spcAft>
                <a:spcPts val="800"/>
              </a:spcAft>
            </a:pPr>
            <a:r>
              <a:rPr lang="en-US" sz="2400" b="1" dirty="0">
                <a:effectLst/>
                <a:latin typeface="Arial" panose="020B0604020202020204" pitchFamily="34" charset="0"/>
                <a:ea typeface="Calibri" panose="020F0502020204030204" pitchFamily="34" charset="0"/>
                <a:cs typeface="Times New Roman" panose="02020603050405020304" pitchFamily="18" charset="0"/>
              </a:rPr>
              <a:t>State the hypotheses associated with your research objective. Also, state the confidence level that your statistical analysis will utilize.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4179760-C97D-2063-E0EB-0D9392BCC4A4}"/>
              </a:ext>
            </a:extLst>
          </p:cNvPr>
          <p:cNvSpPr txBox="1"/>
          <p:nvPr/>
        </p:nvSpPr>
        <p:spPr>
          <a:xfrm>
            <a:off x="127462" y="3539135"/>
            <a:ext cx="5519651" cy="1766189"/>
          </a:xfrm>
          <a:prstGeom prst="rect">
            <a:avLst/>
          </a:prstGeom>
          <a:solidFill>
            <a:schemeClr val="bg1">
              <a:lumMod val="85000"/>
            </a:schemeClr>
          </a:solidFill>
        </p:spPr>
        <p:txBody>
          <a:bodyPr wrap="square" rtlCol="0">
            <a:spAutoFit/>
          </a:bodyPr>
          <a:lstStyle/>
          <a:p>
            <a:pPr marR="0" lvl="0" algn="just">
              <a:lnSpc>
                <a:spcPct val="107000"/>
              </a:lnSpc>
              <a:spcBef>
                <a:spcPts val="0"/>
              </a:spcBef>
              <a:spcAft>
                <a:spcPts val="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Example Solution</a:t>
            </a:r>
          </a:p>
          <a:p>
            <a:pPr marR="0" lvl="0" algn="just">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H</a:t>
            </a:r>
            <a:r>
              <a:rPr lang="en-US" sz="1800" baseline="-25000" dirty="0">
                <a:effectLst/>
                <a:latin typeface="Arial" panose="020B0604020202020204" pitchFamily="34" charset="0"/>
                <a:ea typeface="Calibri" panose="020F0502020204030204" pitchFamily="34" charset="0"/>
                <a:cs typeface="Arial" panose="020B0604020202020204" pitchFamily="34" charset="0"/>
              </a:rPr>
              <a:t>0</a:t>
            </a:r>
            <a:r>
              <a:rPr lang="en-US" sz="1800" dirty="0">
                <a:effectLst/>
                <a:latin typeface="Arial" panose="020B0604020202020204" pitchFamily="34" charset="0"/>
                <a:ea typeface="Calibri" panose="020F0502020204030204" pitchFamily="34" charset="0"/>
                <a:cs typeface="Arial" panose="020B0604020202020204" pitchFamily="34" charset="0"/>
              </a:rPr>
              <a:t>:  µ</a:t>
            </a:r>
            <a:r>
              <a:rPr lang="en-US" sz="1800" baseline="-25000" dirty="0">
                <a:effectLst/>
                <a:latin typeface="Arial" panose="020B0604020202020204" pitchFamily="34" charset="0"/>
                <a:ea typeface="Calibri" panose="020F0502020204030204" pitchFamily="34" charset="0"/>
                <a:cs typeface="Arial" panose="020B0604020202020204" pitchFamily="34" charset="0"/>
              </a:rPr>
              <a:t>table</a:t>
            </a:r>
            <a:r>
              <a:rPr lang="en-US" sz="1800" dirty="0">
                <a:effectLst/>
                <a:latin typeface="Arial" panose="020B0604020202020204" pitchFamily="34" charset="0"/>
                <a:ea typeface="Calibri" panose="020F0502020204030204" pitchFamily="34" charset="0"/>
                <a:cs typeface="Arial" panose="020B0604020202020204" pitchFamily="34" charset="0"/>
              </a:rPr>
              <a:t> = µ</a:t>
            </a:r>
            <a:r>
              <a:rPr lang="en-US" sz="1800" baseline="-25000" dirty="0">
                <a:effectLst/>
                <a:latin typeface="Arial" panose="020B0604020202020204" pitchFamily="34" charset="0"/>
                <a:ea typeface="Calibri" panose="020F0502020204030204" pitchFamily="34" charset="0"/>
                <a:cs typeface="Arial" panose="020B0604020202020204" pitchFamily="34" charset="0"/>
              </a:rPr>
              <a:t>floor</a:t>
            </a:r>
            <a:r>
              <a:rPr lang="en-US" sz="1800" dirty="0">
                <a:effectLst/>
                <a:latin typeface="Arial" panose="020B0604020202020204" pitchFamily="34" charset="0"/>
                <a:ea typeface="Calibri" panose="020F0502020204030204" pitchFamily="34" charset="0"/>
                <a:cs typeface="Arial" panose="020B0604020202020204" pitchFamily="34" charset="0"/>
              </a:rPr>
              <a:t> = µ</a:t>
            </a:r>
            <a:r>
              <a:rPr lang="en-US" sz="1800" baseline="-25000" dirty="0">
                <a:effectLst/>
                <a:latin typeface="Arial" panose="020B0604020202020204" pitchFamily="34" charset="0"/>
                <a:ea typeface="Calibri" panose="020F0502020204030204" pitchFamily="34" charset="0"/>
                <a:cs typeface="Arial" panose="020B0604020202020204" pitchFamily="34" charset="0"/>
              </a:rPr>
              <a:t>laptop</a:t>
            </a:r>
            <a:r>
              <a:rPr lang="en-US" sz="1800" dirty="0">
                <a:effectLst/>
                <a:latin typeface="Arial" panose="020B0604020202020204" pitchFamily="34" charset="0"/>
                <a:ea typeface="Calibri" panose="020F0502020204030204" pitchFamily="34" charset="0"/>
                <a:cs typeface="Arial" panose="020B0604020202020204" pitchFamily="34" charset="0"/>
              </a:rPr>
              <a:t> = µ</a:t>
            </a:r>
            <a:r>
              <a:rPr lang="en-US" sz="1800" baseline="-25000" dirty="0">
                <a:effectLst/>
                <a:latin typeface="Arial" panose="020B0604020202020204" pitchFamily="34" charset="0"/>
                <a:ea typeface="Calibri" panose="020F0502020204030204" pitchFamily="34" charset="0"/>
                <a:cs typeface="Arial" panose="020B0604020202020204" pitchFamily="34" charset="0"/>
              </a:rPr>
              <a:t>textbook</a:t>
            </a:r>
            <a:endParaRPr lang="en-US" sz="1800" dirty="0">
              <a:effectLst/>
              <a:latin typeface="Arial" panose="020B0604020202020204" pitchFamily="34" charset="0"/>
              <a:ea typeface="Calibri" panose="020F0502020204030204" pitchFamily="34" charset="0"/>
              <a:cs typeface="Arial" panose="020B0604020202020204" pitchFamily="34" charset="0"/>
            </a:endParaRPr>
          </a:p>
          <a:p>
            <a:pPr marR="0" lvl="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H</a:t>
            </a:r>
            <a:r>
              <a:rPr lang="en-US" sz="1800" baseline="-25000" dirty="0">
                <a:effectLst/>
                <a:latin typeface="Arial" panose="020B0604020202020204" pitchFamily="34" charset="0"/>
                <a:ea typeface="Calibri" panose="020F0502020204030204" pitchFamily="34" charset="0"/>
                <a:cs typeface="Times New Roman" panose="02020603050405020304" pitchFamily="18" charset="0"/>
              </a:rPr>
              <a:t>1</a:t>
            </a:r>
            <a:r>
              <a:rPr lang="en-US" sz="1800" dirty="0">
                <a:effectLst/>
                <a:latin typeface="Arial" panose="020B0604020202020204" pitchFamily="34" charset="0"/>
                <a:ea typeface="Calibri" panose="020F0502020204030204" pitchFamily="34" charset="0"/>
                <a:cs typeface="Times New Roman" panose="02020603050405020304" pitchFamily="18" charset="0"/>
              </a:rPr>
              <a:t>:  at least one </a:t>
            </a:r>
            <a:r>
              <a:rPr lang="el-GR" sz="1800" dirty="0">
                <a:effectLst/>
                <a:latin typeface="Arial" panose="020B0604020202020204" pitchFamily="34" charset="0"/>
                <a:ea typeface="Calibri" panose="020F0502020204030204" pitchFamily="34" charset="0"/>
                <a:cs typeface="Times New Roman" panose="02020603050405020304" pitchFamily="18" charset="0"/>
              </a:rPr>
              <a:t>μ</a:t>
            </a:r>
            <a:r>
              <a:rPr lang="en-US" sz="1800" baseline="-25000" dirty="0">
                <a:effectLst/>
                <a:latin typeface="Arial" panose="020B0604020202020204" pitchFamily="34" charset="0"/>
                <a:ea typeface="Calibri" panose="020F0502020204030204" pitchFamily="34" charset="0"/>
                <a:cs typeface="Times New Roman" panose="02020603050405020304" pitchFamily="18" charset="0"/>
              </a:rPr>
              <a:t>k</a:t>
            </a:r>
            <a:r>
              <a:rPr lang="en-US" sz="1800" dirty="0">
                <a:effectLst/>
                <a:latin typeface="Arial" panose="020B0604020202020204" pitchFamily="34" charset="0"/>
                <a:ea typeface="Calibri" panose="020F0502020204030204" pitchFamily="34" charset="0"/>
                <a:cs typeface="Times New Roman" panose="02020603050405020304" pitchFamily="18" charset="0"/>
              </a:rPr>
              <a:t>  differs</a:t>
            </a:r>
          </a:p>
          <a:p>
            <a:pPr marR="0" lvl="0" algn="just">
              <a:lnSpc>
                <a:spcPct val="107000"/>
              </a:lnSpc>
              <a:spcBef>
                <a:spcPts val="0"/>
              </a:spcBef>
              <a:spcAft>
                <a:spcPts val="800"/>
              </a:spcAft>
            </a:pPr>
            <a:endParaRPr lang="en-US" dirty="0">
              <a:latin typeface="Arial" panose="020B060402020202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Let </a:t>
            </a:r>
            <a:r>
              <a:rPr lang="el-GR" sz="1800" dirty="0">
                <a:effectLst/>
                <a:latin typeface="Arial" panose="020B0604020202020204" pitchFamily="34" charset="0"/>
                <a:ea typeface="Calibri" panose="020F0502020204030204" pitchFamily="34" charset="0"/>
                <a:cs typeface="Times New Roman" panose="02020603050405020304" pitchFamily="18" charset="0"/>
              </a:rPr>
              <a:t>α</a:t>
            </a:r>
            <a:r>
              <a:rPr lang="en-US" sz="1800" dirty="0">
                <a:effectLst/>
                <a:latin typeface="Arial" panose="020B0604020202020204" pitchFamily="34" charset="0"/>
                <a:ea typeface="Calibri" panose="020F0502020204030204" pitchFamily="34" charset="0"/>
                <a:cs typeface="Times New Roman" panose="02020603050405020304" pitchFamily="18" charset="0"/>
              </a:rPr>
              <a:t>=0.05, implying a confidence level of 95%.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B60A45-2DD8-C53C-8C02-0D653D0EF760}"/>
                  </a:ext>
                </a:extLst>
              </p:cNvPr>
              <p:cNvSpPr txBox="1"/>
              <p:nvPr/>
            </p:nvSpPr>
            <p:spPr>
              <a:xfrm>
                <a:off x="6544889" y="3548132"/>
                <a:ext cx="5522976" cy="1860446"/>
              </a:xfrm>
              <a:prstGeom prst="rect">
                <a:avLst/>
              </a:prstGeom>
              <a:solidFill>
                <a:schemeClr val="bg1">
                  <a:lumMod val="85000"/>
                </a:schemeClr>
              </a:solidFill>
            </p:spPr>
            <p:txBody>
              <a:bodyPr wrap="square" rtlCol="0">
                <a:spAutoFit/>
              </a:bodyPr>
              <a:lstStyle/>
              <a:p>
                <a:pPr marR="0" lvl="0" algn="just">
                  <a:lnSpc>
                    <a:spcPct val="107000"/>
                  </a:lnSpc>
                  <a:spcBef>
                    <a:spcPts val="0"/>
                  </a:spcBef>
                  <a:spcAft>
                    <a:spcPts val="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Another Example Solution</a:t>
                </a:r>
              </a:p>
              <a:p>
                <a:pPr marR="0" lvl="0" algn="just">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H</a:t>
                </a:r>
                <a:r>
                  <a:rPr lang="en-US" baseline="-25000" dirty="0">
                    <a:latin typeface="Arial" panose="020B0604020202020204" pitchFamily="34" charset="0"/>
                    <a:ea typeface="Calibri" panose="020F0502020204030204" pitchFamily="34" charset="0"/>
                    <a:cs typeface="Times New Roman" panose="02020603050405020304" pitchFamily="18" charset="0"/>
                  </a:rPr>
                  <a:t>0</a:t>
                </a:r>
                <a:r>
                  <a:rPr lang="en-US" dirty="0">
                    <a:latin typeface="Arial" panose="020B0604020202020204" pitchFamily="34" charset="0"/>
                    <a:ea typeface="Calibri" panose="020F0502020204030204" pitchFamily="34" charset="0"/>
                    <a:cs typeface="Times New Roman" panose="02020603050405020304" pitchFamily="18" charset="0"/>
                  </a:rPr>
                  <a:t>:  </a:t>
                </a:r>
                <a:r>
                  <a:rPr lang="el-GR" sz="1800" dirty="0">
                    <a:effectLst/>
                    <a:latin typeface="Arial" panose="020B0604020202020204" pitchFamily="34" charset="0"/>
                    <a:ea typeface="Calibri" panose="020F0502020204030204" pitchFamily="34" charset="0"/>
                    <a:cs typeface="Times New Roman" panose="02020603050405020304" pitchFamily="18" charset="0"/>
                  </a:rPr>
                  <a:t>β</a:t>
                </a:r>
                <a:r>
                  <a:rPr lang="en-US" sz="1800" baseline="-25000" dirty="0">
                    <a:effectLst/>
                    <a:latin typeface="Arial" panose="020B0604020202020204" pitchFamily="34" charset="0"/>
                    <a:ea typeface="Calibri" panose="020F0502020204030204" pitchFamily="34" charset="0"/>
                    <a:cs typeface="Times New Roman" panose="02020603050405020304" pitchFamily="18" charset="0"/>
                  </a:rPr>
                  <a:t>1 </a:t>
                </a:r>
                <a:r>
                  <a:rPr lang="en-US" sz="1800" dirty="0">
                    <a:effectLst/>
                    <a:latin typeface="Arial" panose="020B0604020202020204" pitchFamily="34" charset="0"/>
                    <a:ea typeface="Calibri" panose="020F0502020204030204" pitchFamily="34" charset="0"/>
                    <a:cs typeface="Times New Roman" panose="02020603050405020304" pitchFamily="18" charset="0"/>
                  </a:rPr>
                  <a:t>= 0</a:t>
                </a:r>
              </a:p>
              <a:p>
                <a:pPr marR="0" lvl="0" algn="just">
                  <a:lnSpc>
                    <a:spcPct val="107000"/>
                  </a:lnSpc>
                  <a:spcBef>
                    <a:spcPts val="0"/>
                  </a:spcBef>
                  <a:spcAft>
                    <a:spcPts val="800"/>
                  </a:spcAft>
                </a:pPr>
                <a:r>
                  <a:rPr lang="en-US" dirty="0">
                    <a:latin typeface="Arial" panose="020B0604020202020204" pitchFamily="34" charset="0"/>
                    <a:ea typeface="Calibri" panose="020F0502020204030204" pitchFamily="34" charset="0"/>
                    <a:cs typeface="Times New Roman" panose="02020603050405020304" pitchFamily="18" charset="0"/>
                  </a:rPr>
                  <a:t>H</a:t>
                </a:r>
                <a:r>
                  <a:rPr lang="en-US" baseline="-25000" dirty="0">
                    <a:latin typeface="Arial" panose="020B0604020202020204" pitchFamily="34" charset="0"/>
                    <a:ea typeface="Calibri" panose="020F0502020204030204" pitchFamily="34" charset="0"/>
                    <a:cs typeface="Times New Roman" panose="02020603050405020304" pitchFamily="18" charset="0"/>
                  </a:rPr>
                  <a:t>1</a:t>
                </a:r>
                <a:r>
                  <a:rPr lang="en-US" dirty="0">
                    <a:latin typeface="Arial" panose="020B0604020202020204" pitchFamily="34" charset="0"/>
                    <a:ea typeface="Calibri" panose="020F0502020204030204" pitchFamily="34" charset="0"/>
                    <a:cs typeface="Times New Roman" panose="02020603050405020304" pitchFamily="18" charset="0"/>
                  </a:rPr>
                  <a:t>:  </a:t>
                </a:r>
                <a:r>
                  <a:rPr lang="el-GR" dirty="0">
                    <a:latin typeface="Arial" panose="020B0604020202020204" pitchFamily="34" charset="0"/>
                    <a:ea typeface="Calibri" panose="020F0502020204030204" pitchFamily="34" charset="0"/>
                    <a:cs typeface="Times New Roman" panose="02020603050405020304" pitchFamily="18" charset="0"/>
                  </a:rPr>
                  <a:t>β</a:t>
                </a:r>
                <a:r>
                  <a:rPr lang="en-US" baseline="-25000" dirty="0">
                    <a:latin typeface="Arial" panose="020B0604020202020204" pitchFamily="34" charset="0"/>
                    <a:ea typeface="Calibri" panose="020F0502020204030204" pitchFamily="34" charset="0"/>
                    <a:cs typeface="Times New Roman" panose="02020603050405020304" pitchFamily="18" charset="0"/>
                  </a:rPr>
                  <a:t>1</a:t>
                </a:r>
                <a:r>
                  <a:rPr lang="en-US" sz="1800" dirty="0">
                    <a:effectLst/>
                    <a:latin typeface="Arial" panose="020B0604020202020204" pitchFamily="34" charset="0"/>
                    <a:ea typeface="Calibri" panose="020F0502020204030204" pitchFamily="34" charset="0"/>
                    <a:cs typeface="Times New Roman" panose="02020603050405020304" pitchFamily="18" charset="0"/>
                  </a:rPr>
                  <a:t> </a:t>
                </a:r>
                <a14:m>
                  <m:oMath xmlns:m="http://schemas.openxmlformats.org/officeDocument/2006/math">
                    <m:r>
                      <a:rPr lang="en-US" sz="1800"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dirty="0">
                    <a:effectLst/>
                    <a:latin typeface="Arial" panose="020B0604020202020204" pitchFamily="34" charset="0"/>
                    <a:ea typeface="Calibri" panose="020F0502020204030204" pitchFamily="34" charset="0"/>
                    <a:cs typeface="Times New Roman" panose="02020603050405020304" pitchFamily="18" charset="0"/>
                  </a:rPr>
                  <a:t> 0</a:t>
                </a:r>
              </a:p>
              <a:p>
                <a:pPr marR="0" lvl="0" algn="just">
                  <a:lnSpc>
                    <a:spcPct val="107000"/>
                  </a:lnSpc>
                  <a:spcBef>
                    <a:spcPts val="0"/>
                  </a:spcBef>
                  <a:spcAft>
                    <a:spcPts val="800"/>
                  </a:spcAft>
                </a:pPr>
                <a:endParaRPr lang="en-US" dirty="0">
                  <a:latin typeface="Arial" panose="020B0604020202020204" pitchFamily="34" charset="0"/>
                  <a:ea typeface="Calibri" panose="020F0502020204030204" pitchFamily="34" charset="0"/>
                  <a:cs typeface="Times New Roman" panose="02020603050405020304" pitchFamily="18" charset="0"/>
                </a:endParaRPr>
              </a:p>
              <a:p>
                <a:pPr marR="0" lvl="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We will use a confidence level of 92%.</a:t>
                </a:r>
              </a:p>
            </p:txBody>
          </p:sp>
        </mc:Choice>
        <mc:Fallback xmlns="">
          <p:sp>
            <p:nvSpPr>
              <p:cNvPr id="6" name="TextBox 5">
                <a:extLst>
                  <a:ext uri="{FF2B5EF4-FFF2-40B4-BE49-F238E27FC236}">
                    <a16:creationId xmlns:a16="http://schemas.microsoft.com/office/drawing/2014/main" id="{B3B60A45-2DD8-C53C-8C02-0D653D0EF760}"/>
                  </a:ext>
                </a:extLst>
              </p:cNvPr>
              <p:cNvSpPr txBox="1">
                <a:spLocks noRot="1" noChangeAspect="1" noMove="1" noResize="1" noEditPoints="1" noAdjustHandles="1" noChangeArrowheads="1" noChangeShapeType="1" noTextEdit="1"/>
              </p:cNvSpPr>
              <p:nvPr/>
            </p:nvSpPr>
            <p:spPr>
              <a:xfrm>
                <a:off x="6544889" y="3548132"/>
                <a:ext cx="5522976" cy="1860446"/>
              </a:xfrm>
              <a:prstGeom prst="rect">
                <a:avLst/>
              </a:prstGeom>
              <a:blipFill>
                <a:blip r:embed="rId2"/>
                <a:stretch>
                  <a:fillRect l="-993" t="-1639" b="-4590"/>
                </a:stretch>
              </a:blipFill>
            </p:spPr>
            <p:txBody>
              <a:bodyPr/>
              <a:lstStyle/>
              <a:p>
                <a:r>
                  <a:rPr lang="en-US">
                    <a:noFill/>
                  </a:rPr>
                  <a:t> </a:t>
                </a:r>
              </a:p>
            </p:txBody>
          </p:sp>
        </mc:Fallback>
      </mc:AlternateContent>
    </p:spTree>
    <p:extLst>
      <p:ext uri="{BB962C8B-B14F-4D97-AF65-F5344CB8AC3E}">
        <p14:creationId xmlns:p14="http://schemas.microsoft.com/office/powerpoint/2010/main" val="396757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0" y="1325563"/>
            <a:ext cx="12192000" cy="3802388"/>
          </a:xfrm>
          <a:prstGeom prst="rect">
            <a:avLst/>
          </a:prstGeom>
          <a:noFill/>
        </p:spPr>
        <p:txBody>
          <a:bodyPr wrap="square" rtlCol="0">
            <a:spAutoFit/>
          </a:bodyPr>
          <a:lstStyle/>
          <a:p>
            <a:pPr marL="0" marR="0" algn="just">
              <a:lnSpc>
                <a:spcPct val="107000"/>
              </a:lnSpc>
              <a:spcBef>
                <a:spcPts val="0"/>
              </a:spcBef>
              <a:spcAft>
                <a:spcPts val="800"/>
              </a:spcAft>
            </a:pPr>
            <a:r>
              <a:rPr lang="en-US" sz="2400" dirty="0">
                <a:effectLst/>
                <a:latin typeface="Arial" panose="020B0604020202020204" pitchFamily="34" charset="0"/>
                <a:ea typeface="Calibri" panose="020F0502020204030204" pitchFamily="34" charset="0"/>
                <a:cs typeface="Times New Roman" panose="02020603050405020304" pitchFamily="18" charset="0"/>
              </a:rPr>
              <a:t>Certainly, your group imposed limitations to the scope of your study beyond what was given in the research objective. For example, all groups only have the rattleback objects that were provided by Dr. Heyman.  Thus, the population is limited to rattlebacks of the sizes and materials that Dr. Heyman provided, since rattlebacks with differing dimensions and of different materials may be associated with differing behavior of the response.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2400" b="1" dirty="0">
                <a:effectLst/>
                <a:latin typeface="Arial" panose="020B0604020202020204" pitchFamily="34"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b="1" dirty="0">
                <a:effectLst/>
                <a:latin typeface="Arial" panose="020B0604020202020204" pitchFamily="34" charset="0"/>
                <a:ea typeface="Calibri" panose="020F0502020204030204" pitchFamily="34" charset="0"/>
              </a:rPr>
              <a:t>State one limitation that wa</a:t>
            </a:r>
            <a:r>
              <a:rPr lang="en-US" sz="2400" b="1" dirty="0">
                <a:effectLst/>
                <a:latin typeface="Arial" panose="020B0604020202020204" pitchFamily="34" charset="0"/>
                <a:ea typeface="Calibri" panose="020F0502020204030204" pitchFamily="34" charset="0"/>
                <a:cs typeface="Times New Roman" panose="02020603050405020304" pitchFamily="18" charset="0"/>
              </a:rPr>
              <a:t>s imposed through your study design.  Briefly justify why this is a limitation.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DF0FB7DB-39D7-34AD-3BCE-F216942DC971}"/>
              </a:ext>
            </a:extLst>
          </p:cNvPr>
          <p:cNvSpPr txBox="1"/>
          <p:nvPr/>
        </p:nvSpPr>
        <p:spPr>
          <a:xfrm>
            <a:off x="634538" y="5127951"/>
            <a:ext cx="10922924" cy="1559209"/>
          </a:xfrm>
          <a:prstGeom prst="rect">
            <a:avLst/>
          </a:prstGeom>
          <a:solidFill>
            <a:schemeClr val="bg1">
              <a:lumMod val="85000"/>
            </a:schemeClr>
          </a:solidFill>
        </p:spPr>
        <p:txBody>
          <a:bodyPr wrap="square" rtlCol="0">
            <a:spAutoFit/>
          </a:bodyPr>
          <a:lstStyle/>
          <a:p>
            <a:pPr marR="0" lvl="0" algn="just">
              <a:lnSpc>
                <a:spcPct val="107000"/>
              </a:lnSpc>
              <a:spcBef>
                <a:spcPts val="0"/>
              </a:spcBef>
              <a:spcAft>
                <a:spcPts val="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Example Solution</a:t>
            </a:r>
          </a:p>
          <a:p>
            <a:pPr marR="0" lvl="0" algn="just">
              <a:lnSpc>
                <a:spcPct val="107000"/>
              </a:lnSpc>
              <a:spcBef>
                <a:spcPts val="0"/>
              </a:spcBef>
              <a:spcAft>
                <a:spcPts val="0"/>
              </a:spcAft>
            </a:pPr>
            <a:r>
              <a:rPr lang="en-US" sz="1800" dirty="0">
                <a:effectLst/>
                <a:latin typeface="Arial" panose="020B0604020202020204" pitchFamily="34" charset="0"/>
                <a:ea typeface="Calibri" panose="020F0502020204030204" pitchFamily="34" charset="0"/>
                <a:cs typeface="Arial" panose="020B0604020202020204" pitchFamily="34" charset="0"/>
              </a:rPr>
              <a:t>Another limitation to our study is that all cases were collected on the same surface, indoors.  This is a limitation because different surfaces could have different friction coefficients, thus changing the behavior of the rattleback.  Moreover, outdoor conditions could introduce additional error, such as changing wind speed, and our data would not capture that type of error behavior.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706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97306"/>
            <a:ext cx="11806177" cy="862800"/>
          </a:xfrm>
          <a:prstGeom prst="rect">
            <a:avLst/>
          </a:prstGeom>
          <a:noFill/>
          <a:ln w="28575">
            <a:solidFill>
              <a:srgbClr val="800000"/>
            </a:solidFill>
          </a:ln>
        </p:spPr>
        <p:txBody>
          <a:bodyPr wrap="square" rtlCol="0">
            <a:spAutoFit/>
          </a:bodyPr>
          <a:lstStyle/>
          <a:p>
            <a:pPr marL="0" marR="0" algn="just">
              <a:lnSpc>
                <a:spcPct val="107000"/>
              </a:lnSpc>
              <a:spcBef>
                <a:spcPts val="0"/>
              </a:spcBef>
              <a:spcAft>
                <a:spcPts val="600"/>
              </a:spcAft>
            </a:pPr>
            <a:r>
              <a:rPr lang="en-US" sz="2400" b="1" dirty="0">
                <a:effectLst/>
                <a:latin typeface="Arial" panose="020B0604020202020204" pitchFamily="34" charset="0"/>
                <a:ea typeface="Calibri" panose="020F0502020204030204" pitchFamily="34" charset="0"/>
                <a:cs typeface="Times New Roman" panose="02020603050405020304" pitchFamily="18" charset="0"/>
              </a:rPr>
              <a:t>Construct and describe ONE graph which summarizes the data that your group collected.  The graph must be relevant to your research objective.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BBEC37FD-4868-C5A5-3B1A-F0B0956C04C4}"/>
              </a:ext>
            </a:extLst>
          </p:cNvPr>
          <p:cNvSpPr txBox="1"/>
          <p:nvPr/>
        </p:nvSpPr>
        <p:spPr>
          <a:xfrm>
            <a:off x="192909" y="2864276"/>
            <a:ext cx="11806177" cy="2048318"/>
          </a:xfrm>
          <a:prstGeom prst="rect">
            <a:avLst/>
          </a:prstGeom>
          <a:solidFill>
            <a:schemeClr val="bg1">
              <a:lumMod val="85000"/>
            </a:schemeClr>
          </a:solidFill>
        </p:spPr>
        <p:txBody>
          <a:bodyPr wrap="square" rtlCol="0">
            <a:spAutoFit/>
          </a:bodyPr>
          <a:lstStyle/>
          <a:p>
            <a:pPr marL="0" marR="0" algn="just">
              <a:lnSpc>
                <a:spcPct val="107000"/>
              </a:lnSpc>
              <a:spcBef>
                <a:spcPts val="0"/>
              </a:spcBef>
              <a:spcAft>
                <a:spcPts val="600"/>
              </a:spcAft>
            </a:pPr>
            <a:r>
              <a:rPr lang="en-US" sz="2400" b="1" dirty="0">
                <a:effectLst/>
                <a:latin typeface="Arial" panose="020B0604020202020204" pitchFamily="34" charset="0"/>
                <a:ea typeface="Calibri" panose="020F0502020204030204" pitchFamily="34" charset="0"/>
                <a:cs typeface="Times New Roman" panose="02020603050405020304" pitchFamily="18" charset="0"/>
              </a:rPr>
              <a:t>Provide all relevant computer output here from the statistical analysis you used to address the research objective (e.g. p-values, confidence intervals, model fits, et. cetera).  This work should also include a statement of assumptions/conditions of your statistical model and justification of whether the conditions seem reasonable.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E3E6680-D1ED-1A20-38DC-85568757362C}"/>
              </a:ext>
            </a:extLst>
          </p:cNvPr>
          <p:cNvSpPr txBox="1"/>
          <p:nvPr/>
        </p:nvSpPr>
        <p:spPr>
          <a:xfrm>
            <a:off x="192910" y="5316765"/>
            <a:ext cx="11806177" cy="862800"/>
          </a:xfrm>
          <a:prstGeom prst="rect">
            <a:avLst/>
          </a:prstGeom>
          <a:solidFill>
            <a:srgbClr val="FFC9C9"/>
          </a:solidFill>
          <a:ln w="28575">
            <a:solidFill>
              <a:schemeClr val="tx1"/>
            </a:solidFill>
            <a:prstDash val="dash"/>
          </a:ln>
        </p:spPr>
        <p:txBody>
          <a:bodyPr wrap="square" rtlCol="0">
            <a:spAutoFit/>
          </a:bodyPr>
          <a:lstStyle/>
          <a:p>
            <a:pPr marL="0" marR="0" algn="just">
              <a:lnSpc>
                <a:spcPct val="107000"/>
              </a:lnSpc>
              <a:spcBef>
                <a:spcPts val="0"/>
              </a:spcBef>
              <a:spcAft>
                <a:spcPts val="600"/>
              </a:spcAft>
            </a:pPr>
            <a:r>
              <a:rPr lang="en-US" sz="2400" b="1" dirty="0">
                <a:effectLst/>
                <a:latin typeface="Arial" panose="020B0604020202020204" pitchFamily="34" charset="0"/>
                <a:ea typeface="Calibri" panose="020F0502020204030204" pitchFamily="34" charset="0"/>
                <a:cs typeface="Times New Roman" panose="02020603050405020304" pitchFamily="18" charset="0"/>
              </a:rPr>
              <a:t>Interpret your findings in context.  Specifically, answer the question you stated as your research objective in #1.</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767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Education Recommendations</a:t>
            </a:r>
          </a:p>
        </p:txBody>
      </p:sp>
      <p:sp>
        <p:nvSpPr>
          <p:cNvPr id="10" name="Rectangle 9">
            <a:extLst>
              <a:ext uri="{FF2B5EF4-FFF2-40B4-BE49-F238E27FC236}">
                <a16:creationId xmlns:a16="http://schemas.microsoft.com/office/drawing/2014/main" id="{6386D926-6D8B-71FB-51C0-32EE15D5FAA7}"/>
              </a:ext>
            </a:extLst>
          </p:cNvPr>
          <p:cNvSpPr/>
          <p:nvPr/>
        </p:nvSpPr>
        <p:spPr>
          <a:xfrm>
            <a:off x="0" y="4000500"/>
            <a:ext cx="12192000" cy="2857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5532437"/>
          </a:xfrm>
        </p:spPr>
        <p:txBody>
          <a:bodyPr>
            <a:normAutofit/>
          </a:bodyPr>
          <a:lstStyle/>
          <a:p>
            <a:pPr marL="0" indent="0">
              <a:buNone/>
            </a:pPr>
            <a:r>
              <a:rPr lang="en-US" dirty="0">
                <a:latin typeface="Arial" panose="020B0604020202020204" pitchFamily="34" charset="0"/>
                <a:cs typeface="Arial" panose="020B0604020202020204" pitchFamily="34" charset="0"/>
              </a:rPr>
              <a:t>Guidelines for Assessment and Instruction in Statistics Education [1]</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The Assessment Challenge in Statistics Education [2]</a:t>
            </a:r>
          </a:p>
          <a:p>
            <a:pPr marL="0" indent="0">
              <a:buNone/>
            </a:pPr>
            <a:r>
              <a:rPr lang="en-US" sz="2000" b="1" dirty="0">
                <a:solidFill>
                  <a:srgbClr val="800000"/>
                </a:solidFill>
                <a:latin typeface="Arial" panose="020B0604020202020204" pitchFamily="34" charset="0"/>
                <a:cs typeface="Arial" panose="020B0604020202020204" pitchFamily="34" charset="0"/>
              </a:rPr>
              <a:t>Goal 2:  Understand the process of statistical investigations</a:t>
            </a:r>
          </a:p>
        </p:txBody>
      </p:sp>
      <p:sp>
        <p:nvSpPr>
          <p:cNvPr id="6" name="TextBox 5">
            <a:extLst>
              <a:ext uri="{FF2B5EF4-FFF2-40B4-BE49-F238E27FC236}">
                <a16:creationId xmlns:a16="http://schemas.microsoft.com/office/drawing/2014/main" id="{0E3BD829-6B8F-6D20-550E-98D656D86F03}"/>
              </a:ext>
            </a:extLst>
          </p:cNvPr>
          <p:cNvSpPr txBox="1"/>
          <p:nvPr/>
        </p:nvSpPr>
        <p:spPr>
          <a:xfrm>
            <a:off x="0" y="1820068"/>
            <a:ext cx="12192000" cy="1737360"/>
          </a:xfrm>
          <a:prstGeom prst="rect">
            <a:avLst/>
          </a:prstGeom>
          <a:noFill/>
        </p:spPr>
        <p:txBody>
          <a:bodyPr wrap="square" numCol="2" rtlCol="0">
            <a:spAutoFit/>
          </a:bodyPr>
          <a:lstStyle/>
          <a:p>
            <a:pPr>
              <a:buFont typeface="+mj-lt"/>
              <a:buAutoNum type="arabicPeriod"/>
            </a:pPr>
            <a:r>
              <a:rPr lang="en-US" dirty="0">
                <a:latin typeface="Arial" panose="020B0604020202020204" pitchFamily="34" charset="0"/>
                <a:cs typeface="Arial" panose="020B0604020202020204" pitchFamily="34" charset="0"/>
              </a:rPr>
              <a:t>Teach statistical thinking.</a:t>
            </a:r>
          </a:p>
          <a:p>
            <a:pPr lvl="1" indent="-285750">
              <a:buFont typeface="Arial" panose="020B0604020202020204" pitchFamily="34" charset="0"/>
              <a:buChar char="•"/>
            </a:pPr>
            <a:r>
              <a:rPr lang="en-US" b="1" dirty="0">
                <a:solidFill>
                  <a:srgbClr val="800000"/>
                </a:solidFill>
                <a:latin typeface="Arial" panose="020B0604020202020204" pitchFamily="34" charset="0"/>
                <a:cs typeface="Arial" panose="020B0604020202020204" pitchFamily="34" charset="0"/>
              </a:rPr>
              <a:t>Teach statistics as an investigative process of problem-solving and decision-making</a:t>
            </a:r>
          </a:p>
          <a:p>
            <a:pPr lvl="1" indent="-285750">
              <a:buFont typeface="Arial" panose="020B0604020202020204" pitchFamily="34" charset="0"/>
              <a:buChar char="•"/>
            </a:pPr>
            <a:r>
              <a:rPr lang="en-US" dirty="0">
                <a:latin typeface="Arial" panose="020B0604020202020204" pitchFamily="34" charset="0"/>
                <a:cs typeface="Arial" panose="020B0604020202020204" pitchFamily="34" charset="0"/>
              </a:rPr>
              <a:t>Give students experience with multivariable thinking</a:t>
            </a:r>
          </a:p>
          <a:p>
            <a:pPr>
              <a:buAutoNum type="arabicPeriod"/>
            </a:pPr>
            <a:r>
              <a:rPr lang="en-US" dirty="0">
                <a:latin typeface="Arial" panose="020B0604020202020204" pitchFamily="34" charset="0"/>
                <a:cs typeface="Arial" panose="020B0604020202020204" pitchFamily="34" charset="0"/>
              </a:rPr>
              <a:t> Focus on conceptual understanding.</a:t>
            </a:r>
          </a:p>
          <a:p>
            <a:pPr>
              <a:buAutoNum type="arabicPeriod"/>
            </a:pPr>
            <a:r>
              <a:rPr lang="en-US" dirty="0">
                <a:latin typeface="Arial" panose="020B0604020202020204" pitchFamily="34" charset="0"/>
                <a:cs typeface="Arial" panose="020B0604020202020204" pitchFamily="34" charset="0"/>
              </a:rPr>
              <a:t> </a:t>
            </a:r>
            <a:r>
              <a:rPr lang="en-US" b="1" dirty="0">
                <a:solidFill>
                  <a:srgbClr val="800000"/>
                </a:solidFill>
                <a:latin typeface="Arial" panose="020B0604020202020204" pitchFamily="34" charset="0"/>
                <a:cs typeface="Arial" panose="020B0604020202020204" pitchFamily="34" charset="0"/>
              </a:rPr>
              <a:t>Integrate real data with context and purpose.</a:t>
            </a:r>
          </a:p>
          <a:p>
            <a:pPr>
              <a:buAutoNum type="arabicPeriod"/>
            </a:pPr>
            <a:r>
              <a:rPr lang="en-US" dirty="0">
                <a:latin typeface="Arial" panose="020B0604020202020204" pitchFamily="34" charset="0"/>
                <a:cs typeface="Arial" panose="020B0604020202020204" pitchFamily="34" charset="0"/>
              </a:rPr>
              <a:t> </a:t>
            </a:r>
            <a:r>
              <a:rPr lang="en-US" b="1" dirty="0">
                <a:solidFill>
                  <a:srgbClr val="800000"/>
                </a:solidFill>
                <a:latin typeface="Arial" panose="020B0604020202020204" pitchFamily="34" charset="0"/>
                <a:cs typeface="Arial" panose="020B0604020202020204" pitchFamily="34" charset="0"/>
              </a:rPr>
              <a:t>Foster active learning.</a:t>
            </a:r>
          </a:p>
          <a:p>
            <a:pPr>
              <a:buAutoNum type="arabicPeriod"/>
            </a:pPr>
            <a:r>
              <a:rPr lang="en-US" dirty="0">
                <a:latin typeface="Arial" panose="020B0604020202020204" pitchFamily="34" charset="0"/>
                <a:cs typeface="Arial" panose="020B0604020202020204" pitchFamily="34" charset="0"/>
              </a:rPr>
              <a:t> Use technology to explore concepts and analyze data.</a:t>
            </a:r>
          </a:p>
          <a:p>
            <a:pPr>
              <a:buAutoNum type="arabicPeriod"/>
            </a:pPr>
            <a:r>
              <a:rPr lang="en-US" dirty="0">
                <a:latin typeface="Arial" panose="020B0604020202020204" pitchFamily="34" charset="0"/>
                <a:cs typeface="Arial" panose="020B0604020202020204" pitchFamily="34" charset="0"/>
              </a:rPr>
              <a:t> </a:t>
            </a:r>
            <a:r>
              <a:rPr lang="en-US" b="1" dirty="0">
                <a:solidFill>
                  <a:srgbClr val="800000"/>
                </a:solidFill>
                <a:latin typeface="Arial" panose="020B0604020202020204" pitchFamily="34" charset="0"/>
                <a:cs typeface="Arial" panose="020B0604020202020204" pitchFamily="34" charset="0"/>
              </a:rPr>
              <a:t>Use assessments to improve and evaluate student learning.</a:t>
            </a:r>
          </a:p>
          <a:p>
            <a:endParaRPr lang="en-US" dirty="0"/>
          </a:p>
        </p:txBody>
      </p:sp>
      <p:sp>
        <p:nvSpPr>
          <p:cNvPr id="7" name="TextBox 6">
            <a:extLst>
              <a:ext uri="{FF2B5EF4-FFF2-40B4-BE49-F238E27FC236}">
                <a16:creationId xmlns:a16="http://schemas.microsoft.com/office/drawing/2014/main" id="{13876252-FA15-290C-68CF-7665E9033DC6}"/>
              </a:ext>
            </a:extLst>
          </p:cNvPr>
          <p:cNvSpPr txBox="1"/>
          <p:nvPr/>
        </p:nvSpPr>
        <p:spPr>
          <a:xfrm>
            <a:off x="0" y="5238750"/>
            <a:ext cx="12192000" cy="1188720"/>
          </a:xfrm>
          <a:prstGeom prst="rect">
            <a:avLst/>
          </a:prstGeom>
          <a:noFill/>
        </p:spPr>
        <p:txBody>
          <a:bodyPr wrap="square" numCol="2"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Formulating a question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Planning the study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Collecting and organizing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Displaying, exploring, and analyzing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Interpreting findings in light of the research questions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Discussing conclusion and implications from the findings and identifying issues for further study</a:t>
            </a:r>
          </a:p>
        </p:txBody>
      </p:sp>
      <p:pic>
        <p:nvPicPr>
          <p:cNvPr id="6146" name="Picture 2">
            <a:extLst>
              <a:ext uri="{FF2B5EF4-FFF2-40B4-BE49-F238E27FC236}">
                <a16:creationId xmlns:a16="http://schemas.microsoft.com/office/drawing/2014/main" id="{22C76A02-5E94-6C45-4BDE-1CBE03B6F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213" y="3052603"/>
            <a:ext cx="34766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787F41D-9F6F-0C92-8F12-48D216A95368}"/>
              </a:ext>
            </a:extLst>
          </p:cNvPr>
          <p:cNvPicPr>
            <a:picLocks noChangeAspect="1"/>
          </p:cNvPicPr>
          <p:nvPr/>
        </p:nvPicPr>
        <p:blipFill>
          <a:blip r:embed="rId3"/>
          <a:stretch>
            <a:fillRect/>
          </a:stretch>
        </p:blipFill>
        <p:spPr>
          <a:xfrm>
            <a:off x="7625079" y="6216014"/>
            <a:ext cx="4566921" cy="640080"/>
          </a:xfrm>
          <a:prstGeom prst="rect">
            <a:avLst/>
          </a:prstGeom>
        </p:spPr>
      </p:pic>
    </p:spTree>
    <p:extLst>
      <p:ext uri="{BB962C8B-B14F-4D97-AF65-F5344CB8AC3E}">
        <p14:creationId xmlns:p14="http://schemas.microsoft.com/office/powerpoint/2010/main" val="402622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Other Examples?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2910" y="1513984"/>
            <a:ext cx="11806177" cy="1798185"/>
          </a:xfrm>
          <a:prstGeom prst="rect">
            <a:avLst/>
          </a:prstGeom>
          <a:noFill/>
        </p:spPr>
        <p:txBody>
          <a:bodyPr wrap="square" rtlCol="0">
            <a:spAutoFit/>
          </a:bodyPr>
          <a:lstStyle/>
          <a:p>
            <a:pPr marL="0" marR="0" algn="just">
              <a:lnSpc>
                <a:spcPct val="107000"/>
              </a:lnSpc>
              <a:spcBef>
                <a:spcPts val="0"/>
              </a:spcBef>
              <a:spcAft>
                <a:spcPts val="600"/>
              </a:spcAft>
            </a:pPr>
            <a:r>
              <a:rPr lang="en-US" sz="2400" b="1" dirty="0">
                <a:effectLst/>
                <a:latin typeface="Arial" panose="020B0604020202020204" pitchFamily="34" charset="0"/>
                <a:ea typeface="Calibri" panose="020F0502020204030204" pitchFamily="34" charset="0"/>
                <a:cs typeface="Times New Roman" panose="02020603050405020304" pitchFamily="18" charset="0"/>
              </a:rPr>
              <a:t>Rattlebacks</a:t>
            </a:r>
            <a:r>
              <a:rPr lang="en-US" sz="2400" dirty="0">
                <a:effectLst/>
                <a:latin typeface="Arial" panose="020B0604020202020204" pitchFamily="34" charset="0"/>
                <a:ea typeface="Calibri" panose="020F0502020204030204" pitchFamily="34" charset="0"/>
                <a:cs typeface="Times New Roman" panose="02020603050405020304" pitchFamily="18" charset="0"/>
              </a:rPr>
              <a:t>:  Could use 3D printing, if easily available.  Materials funded by my department </a:t>
            </a:r>
            <a:r>
              <a:rPr lang="en-US" sz="1400" dirty="0">
                <a:effectLst/>
                <a:latin typeface="Arial" panose="020B0604020202020204" pitchFamily="34" charset="0"/>
                <a:ea typeface="Calibri" panose="020F0502020204030204" pitchFamily="34" charset="0"/>
                <a:cs typeface="Times New Roman" panose="02020603050405020304" pitchFamily="18" charset="0"/>
              </a:rPr>
              <a:t>(</a:t>
            </a:r>
            <a:r>
              <a:rPr lang="en-US" sz="1400" dirty="0">
                <a:effectLst/>
                <a:latin typeface="Arial" panose="020B0604020202020204" pitchFamily="34" charset="0"/>
                <a:ea typeface="Calibri" panose="020F0502020204030204" pitchFamily="34" charset="0"/>
                <a:cs typeface="Times New Roman" panose="02020603050405020304" pitchFamily="18" charset="0"/>
                <a:hlinkClick r:id="rId2"/>
              </a:rPr>
              <a:t>https://www.amazon.com/kids-science-kits/b/ref=dp_bc_aui_C_3?ie=UTF8&amp;node=166294011</a:t>
            </a:r>
            <a:r>
              <a:rPr lang="en-US" sz="1400" dirty="0">
                <a:effectLst/>
                <a:latin typeface="Arial" panose="020B0604020202020204" pitchFamily="34" charset="0"/>
                <a:ea typeface="Calibri" panose="020F0502020204030204" pitchFamily="34" charset="0"/>
                <a:cs typeface="Times New Roman" panose="02020603050405020304" pitchFamily="18" charset="0"/>
              </a:rPr>
              <a:t> $14/10.)</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600"/>
              </a:spcAft>
            </a:pPr>
            <a:endParaRPr lang="en-US" sz="2400" b="1" dirty="0">
              <a:latin typeface="Arial" panose="020B0604020202020204" pitchFamily="34" charset="0"/>
              <a:ea typeface="Calibri" panose="020F0502020204030204" pitchFamily="34" charset="0"/>
              <a:cs typeface="Times New Roman" panose="02020603050405020304" pitchFamily="18" charset="0"/>
            </a:endParaRPr>
          </a:p>
          <a:p>
            <a:pPr algn="just">
              <a:lnSpc>
                <a:spcPct val="107000"/>
              </a:lnSpc>
              <a:spcAft>
                <a:spcPts val="600"/>
              </a:spcAft>
            </a:pPr>
            <a:r>
              <a:rPr lang="en-US" sz="2400" dirty="0">
                <a:latin typeface="Arial" panose="020B0604020202020204" pitchFamily="34" charset="0"/>
                <a:ea typeface="Calibri" panose="020F0502020204030204" pitchFamily="34" charset="0"/>
                <a:cs typeface="Times New Roman" panose="02020603050405020304" pitchFamily="18" charset="0"/>
              </a:rPr>
              <a:t>Colleagues or I have also used other scenarios/objects for these labs:</a:t>
            </a:r>
          </a:p>
        </p:txBody>
      </p:sp>
      <p:sp>
        <p:nvSpPr>
          <p:cNvPr id="3" name="TextBox 2">
            <a:extLst>
              <a:ext uri="{FF2B5EF4-FFF2-40B4-BE49-F238E27FC236}">
                <a16:creationId xmlns:a16="http://schemas.microsoft.com/office/drawing/2014/main" id="{EF2DAD64-0FCC-9A30-DE61-11B96839BEA4}"/>
              </a:ext>
            </a:extLst>
          </p:cNvPr>
          <p:cNvSpPr txBox="1"/>
          <p:nvPr/>
        </p:nvSpPr>
        <p:spPr>
          <a:xfrm>
            <a:off x="518159" y="3618808"/>
            <a:ext cx="11155680" cy="2819362"/>
          </a:xfrm>
          <a:prstGeom prst="rect">
            <a:avLst/>
          </a:prstGeom>
          <a:noFill/>
        </p:spPr>
        <p:txBody>
          <a:bodyPr wrap="square" numCol="2" rtlCol="0">
            <a:spAutoFit/>
          </a:bodyPr>
          <a:lstStyle/>
          <a:p>
            <a:pPr marL="285750" marR="0" indent="-285750" algn="just">
              <a:lnSpc>
                <a:spcPct val="107000"/>
              </a:lnSpc>
              <a:spcBef>
                <a:spcPts val="0"/>
              </a:spcBef>
              <a:spcAft>
                <a:spcPts val="600"/>
              </a:spcAft>
              <a:buFont typeface="Arial" panose="020B0604020202020204" pitchFamily="34" charset="0"/>
              <a:buChar char="•"/>
            </a:pPr>
            <a:r>
              <a:rPr lang="en-US" sz="2400" dirty="0">
                <a:latin typeface="Arial" panose="020B0604020202020204" pitchFamily="34" charset="0"/>
                <a:ea typeface="Calibri" panose="020F0502020204030204" pitchFamily="34" charset="0"/>
                <a:cs typeface="Times New Roman" panose="02020603050405020304" pitchFamily="18" charset="0"/>
              </a:rPr>
              <a:t>Paper helicopters</a:t>
            </a:r>
          </a:p>
          <a:p>
            <a:pPr marL="285750" marR="0" indent="-285750" algn="just">
              <a:lnSpc>
                <a:spcPct val="107000"/>
              </a:lnSpc>
              <a:spcBef>
                <a:spcPts val="0"/>
              </a:spcBef>
              <a:spcAft>
                <a:spcPts val="600"/>
              </a:spcAft>
              <a:buFont typeface="Arial" panose="020B0604020202020204" pitchFamily="34" charset="0"/>
              <a:buChar char="•"/>
            </a:pPr>
            <a:r>
              <a:rPr lang="en-US" sz="2400" dirty="0">
                <a:latin typeface="Arial" panose="020B0604020202020204" pitchFamily="34" charset="0"/>
                <a:ea typeface="Calibri" panose="020F0502020204030204" pitchFamily="34" charset="0"/>
                <a:cs typeface="Times New Roman" panose="02020603050405020304" pitchFamily="18" charset="0"/>
              </a:rPr>
              <a:t>Rubber slingshot toys</a:t>
            </a:r>
          </a:p>
          <a:p>
            <a:pPr marL="285750" marR="0" indent="-285750" algn="just">
              <a:lnSpc>
                <a:spcPct val="107000"/>
              </a:lnSpc>
              <a:spcBef>
                <a:spcPts val="0"/>
              </a:spcBef>
              <a:spcAft>
                <a:spcPts val="600"/>
              </a:spcAft>
              <a:buFont typeface="Arial" panose="020B0604020202020204" pitchFamily="34" charset="0"/>
              <a:buChar char="•"/>
            </a:pPr>
            <a:r>
              <a:rPr lang="en-US" sz="2400" dirty="0" err="1">
                <a:latin typeface="Arial" panose="020B0604020202020204" pitchFamily="34" charset="0"/>
                <a:ea typeface="Calibri" panose="020F0502020204030204" pitchFamily="34" charset="0"/>
                <a:cs typeface="Times New Roman" panose="02020603050405020304" pitchFamily="18" charset="0"/>
              </a:rPr>
              <a:t>Hexbug</a:t>
            </a:r>
            <a:r>
              <a:rPr lang="en-US" sz="2400" dirty="0">
                <a:latin typeface="Arial" panose="020B0604020202020204" pitchFamily="34" charset="0"/>
                <a:ea typeface="Calibri" panose="020F0502020204030204" pitchFamily="34" charset="0"/>
                <a:cs typeface="Times New Roman" panose="02020603050405020304" pitchFamily="18" charset="0"/>
              </a:rPr>
              <a:t> nanos</a:t>
            </a:r>
          </a:p>
          <a:p>
            <a:pPr marL="285750" marR="0" indent="-285750" algn="just">
              <a:lnSpc>
                <a:spcPct val="107000"/>
              </a:lnSpc>
              <a:spcBef>
                <a:spcPts val="0"/>
              </a:spcBef>
              <a:spcAft>
                <a:spcPts val="600"/>
              </a:spcAft>
              <a:buFont typeface="Arial" panose="020B0604020202020204" pitchFamily="34" charset="0"/>
              <a:buChar char="•"/>
            </a:pPr>
            <a:r>
              <a:rPr lang="en-US" sz="2400" dirty="0">
                <a:latin typeface="Arial" panose="020B0604020202020204" pitchFamily="34" charset="0"/>
                <a:ea typeface="Calibri" panose="020F0502020204030204" pitchFamily="34" charset="0"/>
                <a:cs typeface="Times New Roman" panose="02020603050405020304" pitchFamily="18" charset="0"/>
              </a:rPr>
              <a:t>Tiddlywinks</a:t>
            </a:r>
          </a:p>
          <a:p>
            <a:pPr marL="285750" marR="0" indent="-285750" algn="just">
              <a:lnSpc>
                <a:spcPct val="107000"/>
              </a:lnSpc>
              <a:spcBef>
                <a:spcPts val="0"/>
              </a:spcBef>
              <a:spcAft>
                <a:spcPts val="600"/>
              </a:spcAft>
              <a:buFont typeface="Arial" panose="020B0604020202020204" pitchFamily="34" charset="0"/>
              <a:buChar char="•"/>
            </a:pPr>
            <a:r>
              <a:rPr lang="en-US" sz="2400" dirty="0">
                <a:latin typeface="Arial" panose="020B0604020202020204" pitchFamily="34" charset="0"/>
                <a:ea typeface="Calibri" panose="020F0502020204030204" pitchFamily="34" charset="0"/>
                <a:cs typeface="Times New Roman" panose="02020603050405020304" pitchFamily="18" charset="0"/>
              </a:rPr>
              <a:t>Pasta noodles</a:t>
            </a:r>
          </a:p>
          <a:p>
            <a:pPr marL="285750" marR="0" indent="-285750" algn="just">
              <a:lnSpc>
                <a:spcPct val="107000"/>
              </a:lnSpc>
              <a:spcBef>
                <a:spcPts val="0"/>
              </a:spcBef>
              <a:spcAft>
                <a:spcPts val="600"/>
              </a:spcAft>
              <a:buFont typeface="Arial" panose="020B0604020202020204" pitchFamily="34" charset="0"/>
              <a:buChar char="•"/>
            </a:pPr>
            <a:r>
              <a:rPr lang="en-US" sz="2400" dirty="0">
                <a:latin typeface="Arial" panose="020B0604020202020204" pitchFamily="34" charset="0"/>
                <a:ea typeface="Calibri" panose="020F0502020204030204" pitchFamily="34" charset="0"/>
                <a:cs typeface="Times New Roman" panose="02020603050405020304" pitchFamily="18" charset="0"/>
              </a:rPr>
              <a:t>Hopping toys</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pPr marL="285750" marR="0" indent="-285750" algn="just">
              <a:lnSpc>
                <a:spcPct val="107000"/>
              </a:lnSpc>
              <a:spcBef>
                <a:spcPts val="0"/>
              </a:spcBef>
              <a:spcAft>
                <a:spcPts val="600"/>
              </a:spcAft>
              <a:buFont typeface="Arial" panose="020B0604020202020204" pitchFamily="34" charset="0"/>
              <a:buChar char="•"/>
            </a:pPr>
            <a:r>
              <a:rPr lang="en-US" sz="2400" dirty="0">
                <a:latin typeface="Arial" panose="020B0604020202020204" pitchFamily="34" charset="0"/>
                <a:ea typeface="Calibri" panose="020F0502020204030204" pitchFamily="34" charset="0"/>
                <a:cs typeface="Times New Roman" panose="02020603050405020304" pitchFamily="18" charset="0"/>
              </a:rPr>
              <a:t>Tearing paper</a:t>
            </a:r>
          </a:p>
          <a:p>
            <a:pPr marL="285750" marR="0" indent="-285750" algn="just">
              <a:lnSpc>
                <a:spcPct val="107000"/>
              </a:lnSpc>
              <a:spcBef>
                <a:spcPts val="0"/>
              </a:spcBef>
              <a:spcAft>
                <a:spcPts val="600"/>
              </a:spcAft>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Times New Roman" panose="02020603050405020304" pitchFamily="18" charset="0"/>
              </a:rPr>
              <a:t>Running water</a:t>
            </a:r>
          </a:p>
          <a:p>
            <a:pPr marL="285750" marR="0" indent="-285750" algn="just">
              <a:lnSpc>
                <a:spcPct val="107000"/>
              </a:lnSpc>
              <a:spcBef>
                <a:spcPts val="0"/>
              </a:spcBef>
              <a:spcAft>
                <a:spcPts val="600"/>
              </a:spcAft>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Times New Roman" panose="02020603050405020304" pitchFamily="18" charset="0"/>
              </a:rPr>
              <a:t>Baggie parachutes</a:t>
            </a:r>
          </a:p>
          <a:p>
            <a:pPr marL="285750" marR="0" indent="-285750" algn="just">
              <a:lnSpc>
                <a:spcPct val="107000"/>
              </a:lnSpc>
              <a:spcBef>
                <a:spcPts val="0"/>
              </a:spcBef>
              <a:spcAft>
                <a:spcPts val="600"/>
              </a:spcAft>
              <a:buFont typeface="Arial" panose="020B0604020202020204" pitchFamily="34" charset="0"/>
              <a:buChar char="•"/>
            </a:pPr>
            <a:r>
              <a:rPr lang="en-US" sz="2400" dirty="0">
                <a:latin typeface="Arial" panose="020B0604020202020204" pitchFamily="34" charset="0"/>
                <a:ea typeface="Calibri" panose="020F0502020204030204" pitchFamily="34" charset="0"/>
                <a:cs typeface="Times New Roman" panose="02020603050405020304" pitchFamily="18" charset="0"/>
              </a:rPr>
              <a:t>Different types of writing utensils</a:t>
            </a:r>
          </a:p>
          <a:p>
            <a:pPr marL="285750" marR="0" indent="-285750" algn="just">
              <a:lnSpc>
                <a:spcPct val="107000"/>
              </a:lnSpc>
              <a:spcBef>
                <a:spcPts val="0"/>
              </a:spcBef>
              <a:spcAft>
                <a:spcPts val="600"/>
              </a:spcAft>
              <a:buFont typeface="Arial" panose="020B0604020202020204" pitchFamily="34" charset="0"/>
              <a:buChar char="•"/>
            </a:pPr>
            <a:r>
              <a:rPr lang="en-US" sz="2400" dirty="0">
                <a:effectLst/>
                <a:latin typeface="Arial" panose="020B0604020202020204" pitchFamily="34" charset="0"/>
                <a:ea typeface="Calibri" panose="020F0502020204030204" pitchFamily="34" charset="0"/>
                <a:cs typeface="Times New Roman" panose="02020603050405020304" pitchFamily="18" charset="0"/>
              </a:rPr>
              <a:t>Toy catapults</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084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Authentic Assessment (Logistical Nightmare??)</a:t>
            </a:r>
          </a:p>
        </p:txBody>
      </p:sp>
      <p:pic>
        <p:nvPicPr>
          <p:cNvPr id="6" name="Picture 5" descr="A person holding a person's face&#10;&#10;Description automatically generated with low confidence">
            <a:extLst>
              <a:ext uri="{FF2B5EF4-FFF2-40B4-BE49-F238E27FC236}">
                <a16:creationId xmlns:a16="http://schemas.microsoft.com/office/drawing/2014/main" id="{38EC5594-9E20-74DC-A1A5-E74B22393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750" y="1864658"/>
            <a:ext cx="4908500" cy="2011680"/>
          </a:xfrm>
          <a:prstGeom prst="rect">
            <a:avLst/>
          </a:prstGeom>
        </p:spPr>
      </p:pic>
      <p:sp>
        <p:nvSpPr>
          <p:cNvPr id="7" name="TextBox 6">
            <a:extLst>
              <a:ext uri="{FF2B5EF4-FFF2-40B4-BE49-F238E27FC236}">
                <a16:creationId xmlns:a16="http://schemas.microsoft.com/office/drawing/2014/main" id="{0A544ED8-F285-5D44-64CA-6E9721D68F94}"/>
              </a:ext>
            </a:extLst>
          </p:cNvPr>
          <p:cNvSpPr txBox="1"/>
          <p:nvPr/>
        </p:nvSpPr>
        <p:spPr>
          <a:xfrm>
            <a:off x="8950036" y="6427113"/>
            <a:ext cx="3241964" cy="430887"/>
          </a:xfrm>
          <a:prstGeom prst="rect">
            <a:avLst/>
          </a:prstGeom>
          <a:noFill/>
        </p:spPr>
        <p:txBody>
          <a:bodyPr wrap="square" rtlCol="0">
            <a:spAutoFit/>
          </a:bodyPr>
          <a:lstStyle/>
          <a:p>
            <a:r>
              <a:rPr lang="en-US" sz="1100" dirty="0">
                <a:latin typeface="Arial" panose="020B0604020202020204" pitchFamily="34" charset="0"/>
                <a:cs typeface="Arial" panose="020B0604020202020204" pitchFamily="34" charset="0"/>
              </a:rPr>
              <a:t>Taylor Swift “Blank Space” 1989 album</a:t>
            </a:r>
          </a:p>
          <a:p>
            <a:r>
              <a:rPr lang="en-US" sz="1100" dirty="0">
                <a:latin typeface="Arial" panose="020B0604020202020204" pitchFamily="34" charset="0"/>
                <a:cs typeface="Arial" panose="020B0604020202020204" pitchFamily="34" charset="0"/>
              </a:rPr>
              <a:t>https://www.digitalmomblog.com/grading-memes/</a:t>
            </a:r>
          </a:p>
        </p:txBody>
      </p:sp>
      <p:pic>
        <p:nvPicPr>
          <p:cNvPr id="2050" name="Picture 2" descr="Grading Memes 20+ Funny Images Only Teachers Will Understand">
            <a:extLst>
              <a:ext uri="{FF2B5EF4-FFF2-40B4-BE49-F238E27FC236}">
                <a16:creationId xmlns:a16="http://schemas.microsoft.com/office/drawing/2014/main" id="{BFE7BBA8-E292-9E6E-2AE4-72BE32AE4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525" y="3248204"/>
            <a:ext cx="3108960" cy="3108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ding Memes 20+ Funny Images Only Teachers Will Understand">
            <a:extLst>
              <a:ext uri="{FF2B5EF4-FFF2-40B4-BE49-F238E27FC236}">
                <a16:creationId xmlns:a16="http://schemas.microsoft.com/office/drawing/2014/main" id="{6A7C93F8-6A90-69E7-CA3B-32352244B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2515" y="3248204"/>
            <a:ext cx="3108960" cy="310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85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Start Small, Add More Over Time</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2911" y="1325563"/>
            <a:ext cx="11806177" cy="2677656"/>
          </a:xfrm>
          <a:prstGeom prst="rect">
            <a:avLst/>
          </a:prstGeom>
          <a:noFill/>
        </p:spPr>
        <p:txBody>
          <a:bodyPr wrap="square" rtlCol="0">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Ask one authentic question from a real data example in an existing lecture.</a:t>
            </a:r>
          </a:p>
          <a:p>
            <a:endParaRPr lang="en-US" sz="2400" dirty="0">
              <a:latin typeface="Arial" panose="020B0604020202020204" pitchFamily="34" charset="0"/>
              <a:ea typeface="Calibri" panose="020F0502020204030204" pitchFamily="34" charset="0"/>
              <a:cs typeface="Arial" panose="020B0604020202020204" pitchFamily="34" charset="0"/>
            </a:endParaRP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r>
              <a:rPr lang="en-US" sz="2400" dirty="0">
                <a:effectLst/>
                <a:latin typeface="Arial" panose="020B0604020202020204" pitchFamily="34" charset="0"/>
                <a:ea typeface="Calibri" panose="020F0502020204030204" pitchFamily="34" charset="0"/>
                <a:cs typeface="Arial" panose="020B0604020202020204" pitchFamily="34" charset="0"/>
              </a:rPr>
              <a:t>Dedicate one course day to an authentic assessment experience.</a:t>
            </a:r>
          </a:p>
          <a:p>
            <a:endParaRPr lang="en-US" sz="2400" dirty="0">
              <a:latin typeface="Arial" panose="020B0604020202020204" pitchFamily="34" charset="0"/>
              <a:ea typeface="Calibri" panose="020F0502020204030204" pitchFamily="34" charset="0"/>
              <a:cs typeface="Arial" panose="020B0604020202020204" pitchFamily="34" charset="0"/>
            </a:endParaRP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r>
              <a:rPr lang="en-US" sz="2400" dirty="0">
                <a:latin typeface="Arial" panose="020B0604020202020204" pitchFamily="34" charset="0"/>
                <a:ea typeface="Calibri" panose="020F0502020204030204" pitchFamily="34" charset="0"/>
                <a:cs typeface="Arial" panose="020B0604020202020204" pitchFamily="34" charset="0"/>
              </a:rPr>
              <a:t>Formally grade one question response from the authentic assessment.</a:t>
            </a:r>
          </a:p>
        </p:txBody>
      </p:sp>
      <p:pic>
        <p:nvPicPr>
          <p:cNvPr id="3" name="Picture 10" descr="Cat">
            <a:extLst>
              <a:ext uri="{FF2B5EF4-FFF2-40B4-BE49-F238E27FC236}">
                <a16:creationId xmlns:a16="http://schemas.microsoft.com/office/drawing/2014/main" id="{D55E84A6-5815-0C38-0425-CF89BF535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120" y="4117570"/>
            <a:ext cx="246888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at">
            <a:extLst>
              <a:ext uri="{FF2B5EF4-FFF2-40B4-BE49-F238E27FC236}">
                <a16:creationId xmlns:a16="http://schemas.microsoft.com/office/drawing/2014/main" id="{9B5DD76C-3C8F-BE42-DB6A-AA15F7AD6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306" y="4117570"/>
            <a:ext cx="164592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at">
            <a:extLst>
              <a:ext uri="{FF2B5EF4-FFF2-40B4-BE49-F238E27FC236}">
                <a16:creationId xmlns:a16="http://schemas.microsoft.com/office/drawing/2014/main" id="{7EE53017-6690-0262-27AD-64ED15E79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0" y="4117570"/>
            <a:ext cx="185166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at">
            <a:extLst>
              <a:ext uri="{FF2B5EF4-FFF2-40B4-BE49-F238E27FC236}">
                <a16:creationId xmlns:a16="http://schemas.microsoft.com/office/drawing/2014/main" id="{DBE20B86-A56A-23ED-312E-870F2AE915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226" y="4117570"/>
            <a:ext cx="2013966" cy="24688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FBA6B8-10BB-752C-4593-315EE5505AC6}"/>
              </a:ext>
            </a:extLst>
          </p:cNvPr>
          <p:cNvSpPr txBox="1"/>
          <p:nvPr/>
        </p:nvSpPr>
        <p:spPr>
          <a:xfrm>
            <a:off x="9028108" y="6657945"/>
            <a:ext cx="3163892"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https://cheezburger.com/6453509/18-cats-that-are-praying-for-the-weekend</a:t>
            </a:r>
          </a:p>
        </p:txBody>
      </p:sp>
    </p:spTree>
    <p:extLst>
      <p:ext uri="{BB962C8B-B14F-4D97-AF65-F5344CB8AC3E}">
        <p14:creationId xmlns:p14="http://schemas.microsoft.com/office/powerpoint/2010/main" val="3595092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Use Student Teams</a:t>
            </a:r>
          </a:p>
        </p:txBody>
      </p:sp>
      <p:sp>
        <p:nvSpPr>
          <p:cNvPr id="10" name="TextBox 9">
            <a:extLst>
              <a:ext uri="{FF2B5EF4-FFF2-40B4-BE49-F238E27FC236}">
                <a16:creationId xmlns:a16="http://schemas.microsoft.com/office/drawing/2014/main" id="{2670B61D-94F5-56A1-EC3E-0B8F31243F50}"/>
              </a:ext>
            </a:extLst>
          </p:cNvPr>
          <p:cNvSpPr txBox="1"/>
          <p:nvPr/>
        </p:nvSpPr>
        <p:spPr>
          <a:xfrm>
            <a:off x="518494" y="1518513"/>
            <a:ext cx="7271917" cy="2677656"/>
          </a:xfrm>
          <a:prstGeom prst="rect">
            <a:avLst/>
          </a:prstGeom>
          <a:noFill/>
        </p:spPr>
        <p:txBody>
          <a:bodyPr wrap="square" rtlCol="0">
            <a:spAutoFit/>
          </a:bodyPr>
          <a:lstStyle/>
          <a:p>
            <a:pPr marL="342900" indent="-342900">
              <a:buFont typeface="Wingdings" panose="05000000000000000000" pitchFamily="2" charset="2"/>
              <a:buChar char="ü"/>
            </a:pPr>
            <a:r>
              <a:rPr lang="en-US" sz="2400" dirty="0">
                <a:effectLst/>
                <a:latin typeface="Arial" panose="020B0604020202020204" pitchFamily="34" charset="0"/>
                <a:ea typeface="Calibri" panose="020F0502020204030204" pitchFamily="34" charset="0"/>
                <a:cs typeface="Arial" panose="020B0604020202020204" pitchFamily="34" charset="0"/>
              </a:rPr>
              <a:t>Less gradin</a:t>
            </a:r>
            <a:r>
              <a:rPr lang="en-US" sz="2400" dirty="0">
                <a:latin typeface="Arial" panose="020B0604020202020204" pitchFamily="34" charset="0"/>
                <a:ea typeface="Calibri" panose="020F0502020204030204" pitchFamily="34" charset="0"/>
                <a:cs typeface="Arial" panose="020B0604020202020204" pitchFamily="34" charset="0"/>
              </a:rPr>
              <a:t>g</a:t>
            </a:r>
          </a:p>
          <a:p>
            <a:pPr marL="342900" indent="-342900">
              <a:buFont typeface="Wingdings" panose="05000000000000000000" pitchFamily="2" charset="2"/>
              <a:buChar char="ü"/>
            </a:pP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ü"/>
            </a:pPr>
            <a:r>
              <a:rPr lang="en-US" sz="2400" dirty="0">
                <a:latin typeface="Arial" panose="020B0604020202020204" pitchFamily="34" charset="0"/>
                <a:ea typeface="Calibri" panose="020F0502020204030204" pitchFamily="34" charset="0"/>
                <a:cs typeface="Arial" panose="020B0604020202020204" pitchFamily="34" charset="0"/>
              </a:rPr>
              <a:t>Less supplies needed if students collect data</a:t>
            </a:r>
          </a:p>
          <a:p>
            <a:pPr marL="342900" indent="-342900">
              <a:buFont typeface="Wingdings" panose="05000000000000000000" pitchFamily="2" charset="2"/>
              <a:buChar char="ü"/>
            </a:pP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ü"/>
            </a:pPr>
            <a:r>
              <a:rPr lang="en-US" sz="2400" dirty="0">
                <a:latin typeface="Arial" panose="020B0604020202020204" pitchFamily="34" charset="0"/>
                <a:ea typeface="Calibri" panose="020F0502020204030204" pitchFamily="34" charset="0"/>
                <a:cs typeface="Arial" panose="020B0604020202020204" pitchFamily="34" charset="0"/>
              </a:rPr>
              <a:t>Less pressure on individual students</a:t>
            </a:r>
          </a:p>
          <a:p>
            <a:pPr marL="342900" indent="-342900">
              <a:buFont typeface="Wingdings" panose="05000000000000000000" pitchFamily="2" charset="2"/>
              <a:buChar char="ü"/>
            </a:pP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342900" indent="-342900">
              <a:buFont typeface="Wingdings" panose="05000000000000000000" pitchFamily="2" charset="2"/>
              <a:buChar char="ü"/>
            </a:pPr>
            <a:r>
              <a:rPr lang="en-US" sz="2400" dirty="0">
                <a:latin typeface="Arial" panose="020B0604020202020204" pitchFamily="34" charset="0"/>
                <a:ea typeface="Calibri" panose="020F0502020204030204" pitchFamily="34" charset="0"/>
                <a:cs typeface="Arial" panose="020B0604020202020204" pitchFamily="34" charset="0"/>
              </a:rPr>
              <a:t>Motivation from statistical literature: [1, 6, 7, 8]</a:t>
            </a:r>
          </a:p>
        </p:txBody>
      </p:sp>
      <p:pic>
        <p:nvPicPr>
          <p:cNvPr id="6" name="Picture 5" descr="A group of cats sitting on a table&#10;&#10;Description automatically generated">
            <a:extLst>
              <a:ext uri="{FF2B5EF4-FFF2-40B4-BE49-F238E27FC236}">
                <a16:creationId xmlns:a16="http://schemas.microsoft.com/office/drawing/2014/main" id="{59CA5CE1-C5D8-D719-DF55-7B192BD81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321" y="4389120"/>
            <a:ext cx="2468880" cy="2468880"/>
          </a:xfrm>
          <a:prstGeom prst="rect">
            <a:avLst/>
          </a:prstGeom>
        </p:spPr>
      </p:pic>
      <p:pic>
        <p:nvPicPr>
          <p:cNvPr id="8" name="Picture 7" descr="A group of kittens sitting together&#10;&#10;Description automatically generated with medium confidence">
            <a:extLst>
              <a:ext uri="{FF2B5EF4-FFF2-40B4-BE49-F238E27FC236}">
                <a16:creationId xmlns:a16="http://schemas.microsoft.com/office/drawing/2014/main" id="{4780C3BD-2B48-00C4-EFFE-5966ED1B7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4389120"/>
            <a:ext cx="2468880" cy="2468880"/>
          </a:xfrm>
          <a:prstGeom prst="rect">
            <a:avLst/>
          </a:prstGeom>
        </p:spPr>
      </p:pic>
    </p:spTree>
    <p:extLst>
      <p:ext uri="{BB962C8B-B14F-4D97-AF65-F5344CB8AC3E}">
        <p14:creationId xmlns:p14="http://schemas.microsoft.com/office/powerpoint/2010/main" val="102811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Consider Alternative Grading Methods</a:t>
            </a:r>
          </a:p>
        </p:txBody>
      </p:sp>
      <p:sp>
        <p:nvSpPr>
          <p:cNvPr id="7" name="TextBox 6">
            <a:extLst>
              <a:ext uri="{FF2B5EF4-FFF2-40B4-BE49-F238E27FC236}">
                <a16:creationId xmlns:a16="http://schemas.microsoft.com/office/drawing/2014/main" id="{D325B6FE-75E5-66AC-5ED0-09D32DF967F6}"/>
              </a:ext>
            </a:extLst>
          </p:cNvPr>
          <p:cNvSpPr txBox="1"/>
          <p:nvPr/>
        </p:nvSpPr>
        <p:spPr>
          <a:xfrm>
            <a:off x="0" y="1342898"/>
            <a:ext cx="12192000" cy="2308324"/>
          </a:xfrm>
          <a:prstGeom prst="rect">
            <a:avLst/>
          </a:prstGeom>
          <a:noFill/>
        </p:spPr>
        <p:txBody>
          <a:bodyPr wrap="square" rtlCol="0">
            <a:spAutoFit/>
          </a:bodyPr>
          <a:lstStyle/>
          <a:p>
            <a:r>
              <a:rPr lang="en-US" sz="2400" dirty="0">
                <a:effectLst/>
                <a:latin typeface="Arial" panose="020B0604020202020204" pitchFamily="34" charset="0"/>
                <a:ea typeface="Calibri" panose="020F0502020204030204" pitchFamily="34" charset="0"/>
                <a:cs typeface="Arial" panose="020B0604020202020204" pitchFamily="34" charset="0"/>
              </a:rPr>
              <a:t>Student teams swap and provide feedback to each other</a:t>
            </a:r>
          </a:p>
          <a:p>
            <a:endParaRPr lang="en-US" sz="2400" dirty="0">
              <a:latin typeface="Arial" panose="020B0604020202020204" pitchFamily="34" charset="0"/>
              <a:ea typeface="Calibri" panose="020F0502020204030204" pitchFamily="34" charset="0"/>
              <a:cs typeface="Arial" panose="020B0604020202020204" pitchFamily="34" charset="0"/>
            </a:endParaRPr>
          </a:p>
          <a:p>
            <a:r>
              <a:rPr lang="en-US" sz="2400" dirty="0">
                <a:effectLst/>
                <a:latin typeface="Arial" panose="020B0604020202020204" pitchFamily="34" charset="0"/>
                <a:ea typeface="Calibri" panose="020F0502020204030204" pitchFamily="34" charset="0"/>
                <a:cs typeface="Arial" panose="020B0604020202020204" pitchFamily="34" charset="0"/>
              </a:rPr>
              <a:t>Student teams submit a structured question to you about their solution (e.g. cannot ask “is it correct?” but something like “When formulating the linear regression slope parameter, is there a best practice for specifying which variable is the response and predictor in the context?”)</a:t>
            </a:r>
          </a:p>
        </p:txBody>
      </p:sp>
      <p:sp>
        <p:nvSpPr>
          <p:cNvPr id="10" name="TextBox 9">
            <a:extLst>
              <a:ext uri="{FF2B5EF4-FFF2-40B4-BE49-F238E27FC236}">
                <a16:creationId xmlns:a16="http://schemas.microsoft.com/office/drawing/2014/main" id="{2670B61D-94F5-56A1-EC3E-0B8F31243F50}"/>
              </a:ext>
            </a:extLst>
          </p:cNvPr>
          <p:cNvSpPr txBox="1"/>
          <p:nvPr/>
        </p:nvSpPr>
        <p:spPr>
          <a:xfrm>
            <a:off x="0" y="3749040"/>
            <a:ext cx="8414376" cy="461665"/>
          </a:xfrm>
          <a:prstGeom prst="rect">
            <a:avLst/>
          </a:prstGeom>
          <a:noFill/>
        </p:spPr>
        <p:txBody>
          <a:bodyPr wrap="square" rtlCol="0">
            <a:spAutoFit/>
          </a:bodyPr>
          <a:lstStyle/>
          <a:p>
            <a:r>
              <a:rPr lang="en-US" sz="2400" b="1" dirty="0">
                <a:effectLst/>
                <a:latin typeface="Arial" panose="020B0604020202020204" pitchFamily="34" charset="0"/>
                <a:ea typeface="Calibri" panose="020F0502020204030204" pitchFamily="34" charset="0"/>
                <a:cs typeface="Arial" panose="020B0604020202020204" pitchFamily="34" charset="0"/>
              </a:rPr>
              <a:t>Specifications-based grading[9]</a:t>
            </a:r>
          </a:p>
        </p:txBody>
      </p:sp>
      <p:pic>
        <p:nvPicPr>
          <p:cNvPr id="11" name="Picture 10" descr="A cat standing on its hind legs holding pom poms&#10;&#10;Description automatically generated with medium confidence">
            <a:extLst>
              <a:ext uri="{FF2B5EF4-FFF2-40B4-BE49-F238E27FC236}">
                <a16:creationId xmlns:a16="http://schemas.microsoft.com/office/drawing/2014/main" id="{541296FB-1DBC-1483-A22B-A457487F6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7610" y="3749040"/>
            <a:ext cx="2444390" cy="3108960"/>
          </a:xfrm>
          <a:prstGeom prst="rect">
            <a:avLst/>
          </a:prstGeom>
        </p:spPr>
      </p:pic>
      <p:sp>
        <p:nvSpPr>
          <p:cNvPr id="12" name="TextBox 11">
            <a:extLst>
              <a:ext uri="{FF2B5EF4-FFF2-40B4-BE49-F238E27FC236}">
                <a16:creationId xmlns:a16="http://schemas.microsoft.com/office/drawing/2014/main" id="{B84C3C8C-36C7-5607-BAF0-79C708855D3D}"/>
              </a:ext>
            </a:extLst>
          </p:cNvPr>
          <p:cNvSpPr txBox="1"/>
          <p:nvPr/>
        </p:nvSpPr>
        <p:spPr>
          <a:xfrm>
            <a:off x="6507453" y="6657666"/>
            <a:ext cx="3240157" cy="230832"/>
          </a:xfrm>
          <a:prstGeom prst="rect">
            <a:avLst/>
          </a:prstGeom>
          <a:noFill/>
        </p:spPr>
        <p:txBody>
          <a:bodyPr wrap="square" rtlCol="0">
            <a:spAutoFit/>
          </a:bodyPr>
          <a:lstStyle/>
          <a:p>
            <a:r>
              <a:rPr lang="en-US" sz="900" dirty="0">
                <a:latin typeface="Arial" panose="020B0604020202020204" pitchFamily="34" charset="0"/>
                <a:cs typeface="Arial" panose="020B0604020202020204" pitchFamily="34" charset="0"/>
              </a:rPr>
              <a:t>http://www.carolsferals.org/thank-you-bissell-pet-foundation/</a:t>
            </a:r>
          </a:p>
        </p:txBody>
      </p:sp>
      <p:sp>
        <p:nvSpPr>
          <p:cNvPr id="3" name="TextBox 2">
            <a:extLst>
              <a:ext uri="{FF2B5EF4-FFF2-40B4-BE49-F238E27FC236}">
                <a16:creationId xmlns:a16="http://schemas.microsoft.com/office/drawing/2014/main" id="{FCD640F1-D7F2-0294-908E-79818864F7A5}"/>
              </a:ext>
            </a:extLst>
          </p:cNvPr>
          <p:cNvSpPr txBox="1"/>
          <p:nvPr/>
        </p:nvSpPr>
        <p:spPr>
          <a:xfrm>
            <a:off x="-9998" y="4417694"/>
            <a:ext cx="9090991" cy="2355388"/>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400" b="1" dirty="0">
                <a:effectLst/>
                <a:latin typeface="Arial" panose="020B0604020202020204" pitchFamily="34" charset="0"/>
                <a:ea typeface="Calibri" panose="020F0502020204030204" pitchFamily="34" charset="0"/>
                <a:cs typeface="Arial" panose="020B0604020202020204" pitchFamily="34" charset="0"/>
              </a:rPr>
              <a:t>State the question that you will attempt to answer through this study.  </a:t>
            </a:r>
            <a:r>
              <a:rPr lang="en-US" sz="1400" dirty="0">
                <a:effectLst/>
                <a:latin typeface="Arial" panose="020B0604020202020204" pitchFamily="34" charset="0"/>
                <a:ea typeface="Calibri" panose="020F0502020204030204" pitchFamily="34" charset="0"/>
                <a:cs typeface="Arial" panose="020B0604020202020204" pitchFamily="34" charset="0"/>
              </a:rPr>
              <a:t>(This is your research objective.)</a:t>
            </a:r>
          </a:p>
          <a:p>
            <a:pPr marL="342900" marR="0" lvl="0" indent="-342900" algn="just">
              <a:lnSpc>
                <a:spcPct val="107000"/>
              </a:lnSpc>
              <a:spcBef>
                <a:spcPts val="0"/>
              </a:spcBef>
              <a:spcAft>
                <a:spcPts val="800"/>
              </a:spcAft>
              <a:buFont typeface="+mj-lt"/>
              <a:buAutoNum type="romanLcPeriod"/>
            </a:pPr>
            <a:r>
              <a:rPr lang="en-US" sz="1400" b="1" dirty="0">
                <a:effectLst/>
                <a:latin typeface="Arial" panose="020B0604020202020204" pitchFamily="34" charset="0"/>
                <a:ea typeface="Calibri" panose="020F0502020204030204" pitchFamily="34" charset="0"/>
                <a:cs typeface="Arial" panose="020B0604020202020204" pitchFamily="34" charset="0"/>
              </a:rPr>
              <a:t>Define the population parameter(s) of interest associated with your research objective. </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i="1" dirty="0">
                <a:effectLst/>
                <a:latin typeface="Arial" panose="020B0604020202020204" pitchFamily="34" charset="0"/>
                <a:ea typeface="Calibri" panose="020F0502020204030204" pitchFamily="34" charset="0"/>
                <a:cs typeface="Arial" panose="020B0604020202020204" pitchFamily="34" charset="0"/>
              </a:rPr>
              <a:t>To meet the criteria for this question, the answer must:</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a:pPr>
            <a:r>
              <a:rPr lang="en-US" sz="1400" i="1" dirty="0">
                <a:effectLst/>
                <a:latin typeface="Arial" panose="020B0604020202020204" pitchFamily="34" charset="0"/>
                <a:ea typeface="Calibri" panose="020F0502020204030204" pitchFamily="34" charset="0"/>
                <a:cs typeface="Arial" panose="020B0604020202020204" pitchFamily="34" charset="0"/>
              </a:rPr>
              <a:t>Part (i):  contain question that your group plans to address using the study results.</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a:pPr>
            <a:r>
              <a:rPr lang="en-US" sz="1400" i="1" dirty="0">
                <a:effectLst/>
                <a:latin typeface="Arial" panose="020B0604020202020204" pitchFamily="34" charset="0"/>
                <a:ea typeface="Calibri" panose="020F0502020204030204" pitchFamily="34" charset="0"/>
                <a:cs typeface="Arial" panose="020B0604020202020204" pitchFamily="34" charset="0"/>
              </a:rPr>
              <a:t>Part (i):  the stated question can be answered using statistical analysis. </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startAt="3"/>
            </a:pPr>
            <a:r>
              <a:rPr lang="en-US" sz="1400" i="1" dirty="0">
                <a:effectLst/>
                <a:latin typeface="Arial" panose="020B0604020202020204" pitchFamily="34" charset="0"/>
                <a:ea typeface="Calibri" panose="020F0502020204030204" pitchFamily="34" charset="0"/>
                <a:cs typeface="Arial" panose="020B0604020202020204" pitchFamily="34" charset="0"/>
              </a:rPr>
              <a:t>Part (ii):  contain appropriate symbol(s) to represent parameter(s).</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startAt="3"/>
            </a:pPr>
            <a:r>
              <a:rPr lang="en-US" sz="1400" i="1" dirty="0">
                <a:effectLst/>
                <a:latin typeface="Arial" panose="020B0604020202020204" pitchFamily="34" charset="0"/>
                <a:ea typeface="Calibri" panose="020F0502020204030204" pitchFamily="34" charset="0"/>
                <a:cs typeface="Arial" panose="020B0604020202020204" pitchFamily="34" charset="0"/>
              </a:rPr>
              <a:t>Part (ii):  define the parameter(s) in context of this scenario.</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startAt="3"/>
            </a:pPr>
            <a:r>
              <a:rPr lang="en-US" sz="1400" i="1" dirty="0">
                <a:effectLst/>
                <a:latin typeface="Arial" panose="020B0604020202020204" pitchFamily="34" charset="0"/>
                <a:ea typeface="Calibri" panose="020F0502020204030204" pitchFamily="34" charset="0"/>
                <a:cs typeface="Arial" panose="020B0604020202020204" pitchFamily="34" charset="0"/>
              </a:rPr>
              <a:t>Part (ii):  include information about the scope of inference (i.e. how broad the population of interest is)</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mj-lt"/>
              <a:buAutoNum type="alphaLcParenR" startAt="6"/>
            </a:pPr>
            <a:r>
              <a:rPr lang="en-US" sz="1400" i="1" dirty="0">
                <a:effectLst/>
                <a:latin typeface="Arial" panose="020B0604020202020204" pitchFamily="34" charset="0"/>
                <a:ea typeface="Calibri" panose="020F0502020204030204" pitchFamily="34" charset="0"/>
                <a:cs typeface="Arial" panose="020B0604020202020204" pitchFamily="34" charset="0"/>
              </a:rPr>
              <a:t>Both parts:  not use any statistical terminology incorrectly.</a:t>
            </a:r>
            <a:endParaRPr lang="en-US" sz="1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6704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5B7E2-A448-9389-F42D-B0DD3924391F}"/>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Extra Benefit:  Support Student Mental Health</a:t>
            </a:r>
          </a:p>
        </p:txBody>
      </p:sp>
      <p:sp>
        <p:nvSpPr>
          <p:cNvPr id="5" name="TextBox 4">
            <a:extLst>
              <a:ext uri="{FF2B5EF4-FFF2-40B4-BE49-F238E27FC236}">
                <a16:creationId xmlns:a16="http://schemas.microsoft.com/office/drawing/2014/main" id="{28405C76-E428-9326-3B2D-871BBC4B6542}"/>
              </a:ext>
            </a:extLst>
          </p:cNvPr>
          <p:cNvSpPr txBox="1"/>
          <p:nvPr/>
        </p:nvSpPr>
        <p:spPr>
          <a:xfrm>
            <a:off x="501535" y="3546242"/>
            <a:ext cx="3834938" cy="1631216"/>
          </a:xfrm>
          <a:prstGeom prst="rect">
            <a:avLst/>
          </a:prstGeom>
          <a:noFill/>
          <a:ln>
            <a:solidFill>
              <a:schemeClr val="tx1"/>
            </a:solidFill>
            <a:prstDash val="solid"/>
          </a:ln>
        </p:spPr>
        <p:txBody>
          <a:bodyPr wrap="square">
            <a:spAutoFit/>
          </a:bodyPr>
          <a:lstStyle/>
          <a:p>
            <a:pPr algn="ctr" rtl="0">
              <a:spcBef>
                <a:spcPts val="0"/>
              </a:spcBef>
              <a:spcAft>
                <a:spcPts val="0"/>
              </a:spcAft>
            </a:pPr>
            <a:r>
              <a:rPr lang="en-US" sz="2000" b="1" i="0" u="none" strike="noStrike" dirty="0">
                <a:solidFill>
                  <a:srgbClr val="666666"/>
                </a:solidFill>
                <a:effectLst/>
                <a:latin typeface="Arial" panose="020B0604020202020204" pitchFamily="34" charset="0"/>
              </a:rPr>
              <a:t>“I enjoyed getting to approach a problem from scratch and then exploring it over an extended period of time with peers.”</a:t>
            </a:r>
            <a:endParaRPr lang="en-US" sz="2000" b="0" dirty="0">
              <a:effectLst/>
            </a:endParaRPr>
          </a:p>
        </p:txBody>
      </p:sp>
      <p:sp>
        <p:nvSpPr>
          <p:cNvPr id="7" name="TextBox 6">
            <a:extLst>
              <a:ext uri="{FF2B5EF4-FFF2-40B4-BE49-F238E27FC236}">
                <a16:creationId xmlns:a16="http://schemas.microsoft.com/office/drawing/2014/main" id="{BF293AEA-DF7A-F852-04C9-A46770417F4C}"/>
              </a:ext>
            </a:extLst>
          </p:cNvPr>
          <p:cNvSpPr txBox="1"/>
          <p:nvPr/>
        </p:nvSpPr>
        <p:spPr>
          <a:xfrm>
            <a:off x="293718" y="5402942"/>
            <a:ext cx="5020886" cy="923330"/>
          </a:xfrm>
          <a:prstGeom prst="rect">
            <a:avLst/>
          </a:prstGeom>
          <a:noFill/>
          <a:ln>
            <a:solidFill>
              <a:schemeClr val="tx1"/>
            </a:solidFill>
            <a:prstDash val="lgDashDot"/>
          </a:ln>
        </p:spPr>
        <p:txBody>
          <a:bodyPr wrap="square">
            <a:spAutoFit/>
          </a:bodyPr>
          <a:lstStyle/>
          <a:p>
            <a:pPr algn="ctr" rtl="0">
              <a:spcBef>
                <a:spcPts val="0"/>
              </a:spcBef>
              <a:spcAft>
                <a:spcPts val="0"/>
              </a:spcAft>
            </a:pPr>
            <a:r>
              <a:rPr lang="en-US" sz="1800" b="1" i="0" u="none" strike="noStrike" dirty="0">
                <a:solidFill>
                  <a:srgbClr val="000000"/>
                </a:solidFill>
                <a:effectLst/>
                <a:latin typeface="Arial" panose="020B0604020202020204" pitchFamily="34" charset="0"/>
              </a:rPr>
              <a:t>“I liked being able to bounce ideas off of each other to produce a more thorough experiment and assessment of data.”</a:t>
            </a:r>
            <a:endParaRPr lang="en-US" b="0" dirty="0">
              <a:effectLst/>
            </a:endParaRPr>
          </a:p>
        </p:txBody>
      </p:sp>
      <p:sp>
        <p:nvSpPr>
          <p:cNvPr id="9" name="TextBox 8">
            <a:extLst>
              <a:ext uri="{FF2B5EF4-FFF2-40B4-BE49-F238E27FC236}">
                <a16:creationId xmlns:a16="http://schemas.microsoft.com/office/drawing/2014/main" id="{43EFD805-6E92-9263-BC9D-E3171AB32BA4}"/>
              </a:ext>
            </a:extLst>
          </p:cNvPr>
          <p:cNvSpPr txBox="1"/>
          <p:nvPr/>
        </p:nvSpPr>
        <p:spPr>
          <a:xfrm>
            <a:off x="2504902" y="1556395"/>
            <a:ext cx="7215447" cy="523220"/>
          </a:xfrm>
          <a:prstGeom prst="rect">
            <a:avLst/>
          </a:prstGeom>
          <a:noFill/>
          <a:ln>
            <a:solidFill>
              <a:schemeClr val="tx1"/>
            </a:solidFill>
          </a:ln>
        </p:spPr>
        <p:txBody>
          <a:bodyPr wrap="square">
            <a:spAutoFit/>
          </a:bodyPr>
          <a:lstStyle/>
          <a:p>
            <a:pPr algn="ctr" rtl="0">
              <a:spcBef>
                <a:spcPts val="0"/>
              </a:spcBef>
              <a:spcAft>
                <a:spcPts val="0"/>
              </a:spcAft>
            </a:pPr>
            <a:r>
              <a:rPr lang="en-US" sz="2800" b="1" i="0" u="none" strike="noStrike" dirty="0">
                <a:solidFill>
                  <a:srgbClr val="800000"/>
                </a:solidFill>
                <a:effectLst/>
                <a:latin typeface="Arial" panose="020B0604020202020204" pitchFamily="34" charset="0"/>
              </a:rPr>
              <a:t>“Very relaxed, low-stress environment”</a:t>
            </a:r>
            <a:endParaRPr lang="en-US" sz="2800" b="0" dirty="0">
              <a:effectLst/>
            </a:endParaRPr>
          </a:p>
        </p:txBody>
      </p:sp>
      <p:sp>
        <p:nvSpPr>
          <p:cNvPr id="11" name="TextBox 10">
            <a:extLst>
              <a:ext uri="{FF2B5EF4-FFF2-40B4-BE49-F238E27FC236}">
                <a16:creationId xmlns:a16="http://schemas.microsoft.com/office/drawing/2014/main" id="{5B83A24A-ECD9-00CA-923F-CD8FF7B3FFAE}"/>
              </a:ext>
            </a:extLst>
          </p:cNvPr>
          <p:cNvSpPr txBox="1"/>
          <p:nvPr/>
        </p:nvSpPr>
        <p:spPr>
          <a:xfrm>
            <a:off x="7958050" y="2305097"/>
            <a:ext cx="3895898" cy="3970318"/>
          </a:xfrm>
          <a:prstGeom prst="rect">
            <a:avLst/>
          </a:prstGeom>
          <a:noFill/>
          <a:ln>
            <a:solidFill>
              <a:schemeClr val="tx1"/>
            </a:solidFill>
            <a:prstDash val="sysDash"/>
          </a:ln>
        </p:spPr>
        <p:txBody>
          <a:bodyPr wrap="square">
            <a:spAutoFit/>
          </a:bodyPr>
          <a:lstStyle/>
          <a:p>
            <a:pPr algn="ctr" rtl="0">
              <a:spcBef>
                <a:spcPts val="0"/>
              </a:spcBef>
              <a:spcAft>
                <a:spcPts val="0"/>
              </a:spcAft>
            </a:pPr>
            <a:r>
              <a:rPr lang="en-US" sz="2800" b="1" i="0" u="none" strike="noStrike" dirty="0">
                <a:solidFill>
                  <a:srgbClr val="434343"/>
                </a:solidFill>
                <a:effectLst/>
                <a:latin typeface="Arial" panose="020B0604020202020204" pitchFamily="34" charset="0"/>
              </a:rPr>
              <a:t>“I felt much more relaxed and less pressured. I enjoyed applying what I had learned in the class rather than just regurgitating information on to a piece of paper.”</a:t>
            </a:r>
            <a:endParaRPr lang="en-US" sz="2800" b="0" dirty="0">
              <a:effectLst/>
            </a:endParaRPr>
          </a:p>
        </p:txBody>
      </p:sp>
      <p:sp>
        <p:nvSpPr>
          <p:cNvPr id="13" name="TextBox 12">
            <a:extLst>
              <a:ext uri="{FF2B5EF4-FFF2-40B4-BE49-F238E27FC236}">
                <a16:creationId xmlns:a16="http://schemas.microsoft.com/office/drawing/2014/main" id="{ACA0C866-D7EB-3577-EEA0-E0E073F42118}"/>
              </a:ext>
            </a:extLst>
          </p:cNvPr>
          <p:cNvSpPr txBox="1"/>
          <p:nvPr/>
        </p:nvSpPr>
        <p:spPr>
          <a:xfrm>
            <a:off x="293717" y="2305097"/>
            <a:ext cx="4250574" cy="1015663"/>
          </a:xfrm>
          <a:prstGeom prst="rect">
            <a:avLst/>
          </a:prstGeom>
          <a:noFill/>
          <a:ln>
            <a:solidFill>
              <a:schemeClr val="tx1"/>
            </a:solidFill>
            <a:prstDash val="sysDot"/>
          </a:ln>
        </p:spPr>
        <p:txBody>
          <a:bodyPr wrap="square">
            <a:spAutoFit/>
          </a:bodyPr>
          <a:lstStyle/>
          <a:p>
            <a:pPr algn="ctr" rtl="0">
              <a:spcBef>
                <a:spcPts val="0"/>
              </a:spcBef>
              <a:spcAft>
                <a:spcPts val="0"/>
              </a:spcAft>
            </a:pPr>
            <a:r>
              <a:rPr lang="en-US" sz="2000" b="1" i="0" u="none" strike="noStrike" dirty="0">
                <a:solidFill>
                  <a:srgbClr val="000000"/>
                </a:solidFill>
                <a:effectLst/>
                <a:latin typeface="Arial" panose="020B0604020202020204" pitchFamily="34" charset="0"/>
              </a:rPr>
              <a:t>“I believe the collaboration in small groups worked extremely well…”</a:t>
            </a:r>
            <a:endParaRPr lang="en-US" sz="2000" b="0" dirty="0">
              <a:effectLst/>
            </a:endParaRPr>
          </a:p>
        </p:txBody>
      </p:sp>
      <p:sp>
        <p:nvSpPr>
          <p:cNvPr id="15" name="TextBox 14">
            <a:extLst>
              <a:ext uri="{FF2B5EF4-FFF2-40B4-BE49-F238E27FC236}">
                <a16:creationId xmlns:a16="http://schemas.microsoft.com/office/drawing/2014/main" id="{189C388B-88DF-6259-AAF0-748A93F5B690}"/>
              </a:ext>
            </a:extLst>
          </p:cNvPr>
          <p:cNvSpPr txBox="1"/>
          <p:nvPr/>
        </p:nvSpPr>
        <p:spPr>
          <a:xfrm>
            <a:off x="4807527" y="2617565"/>
            <a:ext cx="2887287" cy="2031325"/>
          </a:xfrm>
          <a:prstGeom prst="rect">
            <a:avLst/>
          </a:prstGeom>
          <a:noFill/>
          <a:ln>
            <a:solidFill>
              <a:schemeClr val="tx1"/>
            </a:solidFill>
            <a:prstDash val="sysDot"/>
          </a:ln>
        </p:spPr>
        <p:txBody>
          <a:bodyPr wrap="square">
            <a:spAutoFit/>
          </a:bodyPr>
          <a:lstStyle/>
          <a:p>
            <a:pPr algn="ctr" rtl="0">
              <a:spcBef>
                <a:spcPts val="0"/>
              </a:spcBef>
              <a:spcAft>
                <a:spcPts val="0"/>
              </a:spcAft>
            </a:pPr>
            <a:r>
              <a:rPr lang="en-US" sz="1800" b="0" i="0" u="none" strike="noStrike" dirty="0">
                <a:solidFill>
                  <a:srgbClr val="000000"/>
                </a:solidFill>
                <a:effectLst/>
                <a:latin typeface="Arial" panose="020B0604020202020204" pitchFamily="34" charset="0"/>
              </a:rPr>
              <a:t>“I liked working in groups and being able to incorporate a lab as it really captures all the concepts of the class without the pressure of an exam.”</a:t>
            </a:r>
            <a:endParaRPr lang="en-US" b="0" dirty="0">
              <a:effectLst/>
            </a:endParaRPr>
          </a:p>
        </p:txBody>
      </p:sp>
      <p:sp>
        <p:nvSpPr>
          <p:cNvPr id="17" name="TextBox 16">
            <a:extLst>
              <a:ext uri="{FF2B5EF4-FFF2-40B4-BE49-F238E27FC236}">
                <a16:creationId xmlns:a16="http://schemas.microsoft.com/office/drawing/2014/main" id="{B5C8A5C1-DFF2-C099-0FA4-DD131D4011CE}"/>
              </a:ext>
            </a:extLst>
          </p:cNvPr>
          <p:cNvSpPr txBox="1"/>
          <p:nvPr/>
        </p:nvSpPr>
        <p:spPr>
          <a:xfrm>
            <a:off x="5577839" y="4891511"/>
            <a:ext cx="2116975" cy="1323439"/>
          </a:xfrm>
          <a:prstGeom prst="rect">
            <a:avLst/>
          </a:prstGeom>
          <a:noFill/>
          <a:ln>
            <a:solidFill>
              <a:schemeClr val="tx1"/>
            </a:solidFill>
            <a:prstDash val="dash"/>
          </a:ln>
        </p:spPr>
        <p:txBody>
          <a:bodyPr wrap="square">
            <a:spAutoFit/>
          </a:bodyPr>
          <a:lstStyle/>
          <a:p>
            <a:pPr rtl="0">
              <a:spcBef>
                <a:spcPts val="0"/>
              </a:spcBef>
              <a:spcAft>
                <a:spcPts val="0"/>
              </a:spcAft>
            </a:pPr>
            <a:r>
              <a:rPr lang="en-US" sz="2000" b="1" i="0" u="none" strike="noStrike" dirty="0">
                <a:solidFill>
                  <a:srgbClr val="800000"/>
                </a:solidFill>
                <a:effectLst/>
                <a:latin typeface="Arial" panose="020B0604020202020204" pitchFamily="34" charset="0"/>
              </a:rPr>
              <a:t>“...Also it was kind of fun. It felt like a puzzle almost.”</a:t>
            </a:r>
            <a:endParaRPr lang="en-US" sz="2000" b="0" dirty="0">
              <a:effectLst/>
            </a:endParaRPr>
          </a:p>
        </p:txBody>
      </p:sp>
    </p:spTree>
    <p:extLst>
      <p:ext uri="{BB962C8B-B14F-4D97-AF65-F5344CB8AC3E}">
        <p14:creationId xmlns:p14="http://schemas.microsoft.com/office/powerpoint/2010/main" val="298950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3" grpId="0" animBg="1"/>
      <p:bldP spid="15"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AA93A-F1C3-DDE2-8846-1E65491BB9E6}"/>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Consider:  A Final Statistics Practicum</a:t>
            </a:r>
          </a:p>
        </p:txBody>
      </p:sp>
      <p:sp>
        <p:nvSpPr>
          <p:cNvPr id="3" name="Content Placeholder 2">
            <a:extLst>
              <a:ext uri="{FF2B5EF4-FFF2-40B4-BE49-F238E27FC236}">
                <a16:creationId xmlns:a16="http://schemas.microsoft.com/office/drawing/2014/main" id="{4324B028-65FD-0F24-28AC-ABF75056ED4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C5A963-34B2-B2A2-5665-5476513E5B51}"/>
              </a:ext>
            </a:extLst>
          </p:cNvPr>
          <p:cNvPicPr>
            <a:picLocks noChangeAspect="1"/>
          </p:cNvPicPr>
          <p:nvPr/>
        </p:nvPicPr>
        <p:blipFill>
          <a:blip r:embed="rId2"/>
          <a:stretch>
            <a:fillRect/>
          </a:stretch>
        </p:blipFill>
        <p:spPr>
          <a:xfrm>
            <a:off x="0" y="1459868"/>
            <a:ext cx="12192000" cy="5192894"/>
          </a:xfrm>
          <a:prstGeom prst="rect">
            <a:avLst/>
          </a:prstGeom>
        </p:spPr>
      </p:pic>
    </p:spTree>
    <p:extLst>
      <p:ext uri="{BB962C8B-B14F-4D97-AF65-F5344CB8AC3E}">
        <p14:creationId xmlns:p14="http://schemas.microsoft.com/office/powerpoint/2010/main" val="3121021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48EFF-CEF3-3972-2007-8739F642D4C1}"/>
              </a:ext>
            </a:extLst>
          </p:cNvPr>
          <p:cNvSpPr>
            <a:spLocks noGrp="1"/>
          </p:cNvSpPr>
          <p:nvPr>
            <p:ph type="title"/>
          </p:nvPr>
        </p:nvSpPr>
        <p:spPr>
          <a:xfrm>
            <a:off x="0" y="-2337"/>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Practicum:  Summative, Authentic Achievement</a:t>
            </a:r>
          </a:p>
        </p:txBody>
      </p:sp>
      <p:sp>
        <p:nvSpPr>
          <p:cNvPr id="3" name="Content Placeholder 2">
            <a:extLst>
              <a:ext uri="{FF2B5EF4-FFF2-40B4-BE49-F238E27FC236}">
                <a16:creationId xmlns:a16="http://schemas.microsoft.com/office/drawing/2014/main" id="{D7D3D675-50A4-E37D-D6F4-472F9718C8A8}"/>
              </a:ext>
            </a:extLst>
          </p:cNvPr>
          <p:cNvSpPr>
            <a:spLocks noGrp="1"/>
          </p:cNvSpPr>
          <p:nvPr>
            <p:ph idx="1"/>
          </p:nvPr>
        </p:nvSpPr>
        <p:spPr>
          <a:xfrm>
            <a:off x="128847" y="1746097"/>
            <a:ext cx="2681028" cy="1492107"/>
          </a:xfrm>
        </p:spPr>
        <p:txBody>
          <a:bodyPr>
            <a:normAutofit/>
          </a:bodyPr>
          <a:lstStyle/>
          <a:p>
            <a:pPr marL="0" indent="0" algn="ctr" rtl="0">
              <a:spcBef>
                <a:spcPts val="0"/>
              </a:spcBef>
              <a:spcAft>
                <a:spcPts val="0"/>
              </a:spcAft>
              <a:buNone/>
            </a:pPr>
            <a:r>
              <a:rPr lang="en-US" sz="1800" b="1" i="0" u="none" strike="noStrike" dirty="0">
                <a:solidFill>
                  <a:srgbClr val="800000"/>
                </a:solidFill>
                <a:effectLst/>
                <a:latin typeface="Arial" panose="020B0604020202020204" pitchFamily="34" charset="0"/>
              </a:rPr>
              <a:t>“The lab part seemed very open-ended and I feel there are many areas where we could have gone wrong.”</a:t>
            </a:r>
            <a:endParaRPr lang="en-US" dirty="0"/>
          </a:p>
        </p:txBody>
      </p:sp>
      <p:sp>
        <p:nvSpPr>
          <p:cNvPr id="5" name="TextBox 4">
            <a:extLst>
              <a:ext uri="{FF2B5EF4-FFF2-40B4-BE49-F238E27FC236}">
                <a16:creationId xmlns:a16="http://schemas.microsoft.com/office/drawing/2014/main" id="{F58BCFEF-8F23-E30E-EE22-E2B7AFDABE98}"/>
              </a:ext>
            </a:extLst>
          </p:cNvPr>
          <p:cNvSpPr txBox="1"/>
          <p:nvPr/>
        </p:nvSpPr>
        <p:spPr>
          <a:xfrm>
            <a:off x="9016885" y="4941916"/>
            <a:ext cx="2771775" cy="1200329"/>
          </a:xfrm>
          <a:prstGeom prst="rect">
            <a:avLst/>
          </a:prstGeom>
          <a:solidFill>
            <a:srgbClr val="FFC9C9"/>
          </a:solidFill>
        </p:spPr>
        <p:txBody>
          <a:bodyPr wrap="square">
            <a:spAutoFit/>
          </a:bodyPr>
          <a:lstStyle/>
          <a:p>
            <a:pPr algn="ctr" rtl="0">
              <a:spcBef>
                <a:spcPts val="0"/>
              </a:spcBef>
              <a:spcAft>
                <a:spcPts val="0"/>
              </a:spcAft>
            </a:pPr>
            <a:r>
              <a:rPr lang="en-US" sz="1800" b="1" i="0" u="none" strike="noStrike" dirty="0">
                <a:solidFill>
                  <a:srgbClr val="000000"/>
                </a:solidFill>
                <a:effectLst/>
                <a:latin typeface="Arial" panose="020B0604020202020204" pitchFamily="34" charset="0"/>
              </a:rPr>
              <a:t>“It gave a way to show our skills in what we used for most of the class…”</a:t>
            </a:r>
            <a:endParaRPr lang="en-US" b="0" dirty="0">
              <a:effectLst/>
            </a:endParaRPr>
          </a:p>
        </p:txBody>
      </p:sp>
      <p:pic>
        <p:nvPicPr>
          <p:cNvPr id="6146" name="Picture 2">
            <a:extLst>
              <a:ext uri="{FF2B5EF4-FFF2-40B4-BE49-F238E27FC236}">
                <a16:creationId xmlns:a16="http://schemas.microsoft.com/office/drawing/2014/main" id="{EC7F3F31-6AF8-47D0-1EF0-E6ED012665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91" t="45556" r="24437" b="12361"/>
          <a:stretch/>
        </p:blipFill>
        <p:spPr bwMode="auto">
          <a:xfrm>
            <a:off x="38100" y="3889404"/>
            <a:ext cx="2771775" cy="2886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618C22-803D-77FA-82E3-A81110EB6227}"/>
              </a:ext>
            </a:extLst>
          </p:cNvPr>
          <p:cNvSpPr txBox="1"/>
          <p:nvPr/>
        </p:nvSpPr>
        <p:spPr>
          <a:xfrm>
            <a:off x="9016885" y="1746097"/>
            <a:ext cx="2731943" cy="1200329"/>
          </a:xfrm>
          <a:prstGeom prst="rect">
            <a:avLst/>
          </a:prstGeom>
          <a:noFill/>
          <a:ln w="28575">
            <a:solidFill>
              <a:schemeClr val="tx1"/>
            </a:solidFill>
          </a:ln>
        </p:spPr>
        <p:txBody>
          <a:bodyPr wrap="square">
            <a:spAutoFit/>
          </a:bodyPr>
          <a:lstStyle/>
          <a:p>
            <a:pPr algn="ctr" rtl="0">
              <a:spcBef>
                <a:spcPts val="0"/>
              </a:spcBef>
              <a:spcAft>
                <a:spcPts val="0"/>
              </a:spcAft>
            </a:pPr>
            <a:r>
              <a:rPr lang="en-US" sz="1800" b="1" i="0" u="none" strike="noStrike" dirty="0">
                <a:solidFill>
                  <a:srgbClr val="000000"/>
                </a:solidFill>
                <a:effectLst/>
                <a:latin typeface="Arial" panose="020B0604020202020204" pitchFamily="34" charset="0"/>
              </a:rPr>
              <a:t>“It applied all of our knowledge of statistics and we learned as well as being assessed.”</a:t>
            </a:r>
            <a:endParaRPr lang="en-US" b="0" dirty="0">
              <a:effectLst/>
            </a:endParaRPr>
          </a:p>
        </p:txBody>
      </p:sp>
      <p:sp>
        <p:nvSpPr>
          <p:cNvPr id="9" name="TextBox 8">
            <a:extLst>
              <a:ext uri="{FF2B5EF4-FFF2-40B4-BE49-F238E27FC236}">
                <a16:creationId xmlns:a16="http://schemas.microsoft.com/office/drawing/2014/main" id="{63FCD7B6-2572-AF89-C62E-2FFF6D882439}"/>
              </a:ext>
            </a:extLst>
          </p:cNvPr>
          <p:cNvSpPr txBox="1"/>
          <p:nvPr/>
        </p:nvSpPr>
        <p:spPr>
          <a:xfrm>
            <a:off x="3519487" y="2123647"/>
            <a:ext cx="5153025" cy="3539430"/>
          </a:xfrm>
          <a:prstGeom prst="rect">
            <a:avLst/>
          </a:prstGeom>
          <a:solidFill>
            <a:schemeClr val="bg1">
              <a:lumMod val="85000"/>
            </a:schemeClr>
          </a:solidFill>
          <a:ln w="28575">
            <a:solidFill>
              <a:srgbClr val="800000"/>
            </a:solidFill>
            <a:prstDash val="dash"/>
          </a:ln>
        </p:spPr>
        <p:txBody>
          <a:bodyPr wrap="square">
            <a:spAutoFit/>
          </a:bodyPr>
          <a:lstStyle/>
          <a:p>
            <a:pPr algn="ctr" rtl="0">
              <a:spcBef>
                <a:spcPts val="0"/>
              </a:spcBef>
              <a:spcAft>
                <a:spcPts val="0"/>
              </a:spcAft>
            </a:pPr>
            <a:r>
              <a:rPr lang="en-US" sz="3200" b="1" i="0" u="none" strike="noStrike" dirty="0">
                <a:solidFill>
                  <a:srgbClr val="000000"/>
                </a:solidFill>
                <a:effectLst/>
                <a:latin typeface="Arial" panose="020B0604020202020204" pitchFamily="34" charset="0"/>
              </a:rPr>
              <a:t>“It felt like it tested what you know as a whole (about experimental design, as well as statistical inference), and not just memorized definitions.”</a:t>
            </a:r>
            <a:endParaRPr lang="en-US" sz="3200" b="1" dirty="0">
              <a:effectLst/>
            </a:endParaRPr>
          </a:p>
        </p:txBody>
      </p:sp>
    </p:spTree>
    <p:extLst>
      <p:ext uri="{BB962C8B-B14F-4D97-AF65-F5344CB8AC3E}">
        <p14:creationId xmlns:p14="http://schemas.microsoft.com/office/powerpoint/2010/main" val="18714786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679F-8727-D375-7391-6962E7F44622}"/>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F974BE46-CBCE-CA2B-F8A7-9E4C095574D5}"/>
              </a:ext>
            </a:extLst>
          </p:cNvPr>
          <p:cNvSpPr>
            <a:spLocks noGrp="1"/>
          </p:cNvSpPr>
          <p:nvPr>
            <p:ph idx="1"/>
          </p:nvPr>
        </p:nvSpPr>
        <p:spPr>
          <a:xfrm>
            <a:off x="0" y="1325562"/>
            <a:ext cx="12192000" cy="5532437"/>
          </a:xfrm>
        </p:spPr>
        <p:txBody>
          <a:bodyPr>
            <a:normAutofit fontScale="70000" lnSpcReduction="20000"/>
          </a:bodyPr>
          <a:lstStyle/>
          <a:p>
            <a:pPr marL="0" indent="0">
              <a:buNone/>
            </a:pPr>
            <a:r>
              <a:rPr lang="en-US" dirty="0">
                <a:latin typeface="Arial" panose="020B0604020202020204" pitchFamily="34" charset="0"/>
                <a:cs typeface="Arial" panose="020B0604020202020204" pitchFamily="34" charset="0"/>
              </a:rPr>
              <a:t>[1] ASA recommendations GAISE </a:t>
            </a:r>
            <a:r>
              <a:rPr lang="en-US" dirty="0">
                <a:latin typeface="Arial" panose="020B0604020202020204" pitchFamily="34" charset="0"/>
                <a:cs typeface="Arial" panose="020B0604020202020204" pitchFamily="34" charset="0"/>
                <a:hlinkClick r:id="rId2"/>
              </a:rPr>
              <a:t>https://www.amstat.org/docs/default-source/amstat-documents/gaisecollege_full.pdf</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[2] ISI book The Assessment Challenge in Statistics Education </a:t>
            </a:r>
            <a:r>
              <a:rPr lang="en-US" dirty="0">
                <a:latin typeface="Arial" panose="020B0604020202020204" pitchFamily="34" charset="0"/>
                <a:cs typeface="Arial" panose="020B0604020202020204" pitchFamily="34" charset="0"/>
                <a:hlinkClick r:id="rId3"/>
              </a:rPr>
              <a:t>https://iase-web.org/Books.php?p=book1</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[3] Wiggins, G. (1989). A true test: Toward more authentic and equitable assessment. Phi Delta </a:t>
            </a:r>
            <a:r>
              <a:rPr lang="en-US" dirty="0" err="1">
                <a:latin typeface="Arial" panose="020B0604020202020204" pitchFamily="34" charset="0"/>
                <a:cs typeface="Arial" panose="020B0604020202020204" pitchFamily="34" charset="0"/>
              </a:rPr>
              <a:t>Kappan</a:t>
            </a:r>
            <a:r>
              <a:rPr lang="en-US" dirty="0">
                <a:latin typeface="Arial" panose="020B0604020202020204" pitchFamily="34" charset="0"/>
                <a:cs typeface="Arial" panose="020B0604020202020204" pitchFamily="34" charset="0"/>
              </a:rPr>
              <a:t>, 70(9), 703‒713.</a:t>
            </a:r>
          </a:p>
          <a:p>
            <a:pPr marL="0" indent="0">
              <a:buNone/>
            </a:pPr>
            <a:r>
              <a:rPr lang="en-US" dirty="0">
                <a:latin typeface="Arial" panose="020B0604020202020204" pitchFamily="34" charset="0"/>
                <a:cs typeface="Arial" panose="020B0604020202020204" pitchFamily="34" charset="0"/>
              </a:rPr>
              <a:t>[4] </a:t>
            </a:r>
            <a:r>
              <a:rPr lang="en-US" dirty="0" err="1">
                <a:latin typeface="Arial" panose="020B0604020202020204" pitchFamily="34" charset="0"/>
                <a:cs typeface="Arial" panose="020B0604020202020204" pitchFamily="34" charset="0"/>
              </a:rPr>
              <a:t>Gulikers</a:t>
            </a:r>
            <a:r>
              <a:rPr lang="en-US" dirty="0">
                <a:latin typeface="Arial" panose="020B0604020202020204" pitchFamily="34" charset="0"/>
                <a:cs typeface="Arial" panose="020B0604020202020204" pitchFamily="34" charset="0"/>
              </a:rPr>
              <a:t>, J. T. M., </a:t>
            </a:r>
            <a:r>
              <a:rPr lang="en-US" dirty="0" err="1">
                <a:latin typeface="Arial" panose="020B0604020202020204" pitchFamily="34" charset="0"/>
                <a:cs typeface="Arial" panose="020B0604020202020204" pitchFamily="34" charset="0"/>
              </a:rPr>
              <a:t>Bastiaens</a:t>
            </a:r>
            <a:r>
              <a:rPr lang="en-US" dirty="0">
                <a:latin typeface="Arial" panose="020B0604020202020204" pitchFamily="34" charset="0"/>
                <a:cs typeface="Arial" panose="020B0604020202020204" pitchFamily="34" charset="0"/>
              </a:rPr>
              <a:t>, T. J., &amp; Kirschner, P. A. (2004). A five-dimensional framework for authentic assessment. Educational Technology Research and Development, 52(3), 67–86.</a:t>
            </a:r>
          </a:p>
          <a:p>
            <a:pPr marL="0" indent="0">
              <a:buNone/>
            </a:pPr>
            <a:r>
              <a:rPr lang="en-US" dirty="0">
                <a:latin typeface="Arial" panose="020B0604020202020204" pitchFamily="34" charset="0"/>
                <a:cs typeface="Arial" panose="020B0604020202020204" pitchFamily="34" charset="0"/>
              </a:rPr>
              <a:t>[5] Eberly Center for Teaching Excellence and Educational Innovation </a:t>
            </a:r>
            <a:r>
              <a:rPr lang="en-US" dirty="0">
                <a:latin typeface="Arial" panose="020B0604020202020204" pitchFamily="34" charset="0"/>
                <a:cs typeface="Arial" panose="020B0604020202020204" pitchFamily="34" charset="0"/>
                <a:hlinkClick r:id="rId4"/>
              </a:rPr>
              <a:t>https://www.cmu.edu/teaching/assessment/basics/formative-summative.html</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[6] </a:t>
            </a:r>
            <a:r>
              <a:rPr lang="en-US" b="0" i="0" dirty="0" err="1">
                <a:solidFill>
                  <a:srgbClr val="222222"/>
                </a:solidFill>
                <a:effectLst/>
                <a:latin typeface="Arial" panose="020B0604020202020204" pitchFamily="34" charset="0"/>
              </a:rPr>
              <a:t>Roseth</a:t>
            </a:r>
            <a:r>
              <a:rPr lang="en-US" b="0" i="0" dirty="0">
                <a:solidFill>
                  <a:srgbClr val="222222"/>
                </a:solidFill>
                <a:effectLst/>
                <a:latin typeface="Arial" panose="020B0604020202020204" pitchFamily="34" charset="0"/>
              </a:rPr>
              <a:t>, C. J., Garfield, J. B., &amp; Ben-</a:t>
            </a:r>
            <a:r>
              <a:rPr lang="en-US" b="0" i="0" dirty="0" err="1">
                <a:solidFill>
                  <a:srgbClr val="222222"/>
                </a:solidFill>
                <a:effectLst/>
                <a:latin typeface="Arial" panose="020B0604020202020204" pitchFamily="34" charset="0"/>
              </a:rPr>
              <a:t>Zvi</a:t>
            </a:r>
            <a:r>
              <a:rPr lang="en-US" b="0" i="0" dirty="0">
                <a:solidFill>
                  <a:srgbClr val="222222"/>
                </a:solidFill>
                <a:effectLst/>
                <a:latin typeface="Arial" panose="020B0604020202020204" pitchFamily="34" charset="0"/>
              </a:rPr>
              <a:t>, D. (2008). Collaboration in learning and teaching statistics. </a:t>
            </a:r>
            <a:r>
              <a:rPr lang="en-US" b="0" i="1" dirty="0">
                <a:solidFill>
                  <a:srgbClr val="222222"/>
                </a:solidFill>
                <a:effectLst/>
                <a:latin typeface="Arial" panose="020B0604020202020204" pitchFamily="34" charset="0"/>
              </a:rPr>
              <a:t>Journal of statistics education</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16</a:t>
            </a:r>
            <a:r>
              <a:rPr lang="en-US" b="0" i="0" dirty="0">
                <a:solidFill>
                  <a:srgbClr val="222222"/>
                </a:solidFill>
                <a:effectLst/>
                <a:latin typeface="Arial" panose="020B0604020202020204" pitchFamily="34" charset="0"/>
              </a:rPr>
              <a:t>(1).</a:t>
            </a:r>
          </a:p>
          <a:p>
            <a:pPr marL="0" indent="0">
              <a:buNone/>
            </a:pPr>
            <a:r>
              <a:rPr lang="en-US" dirty="0">
                <a:solidFill>
                  <a:srgbClr val="222222"/>
                </a:solidFill>
                <a:latin typeface="Arial" panose="020B0604020202020204" pitchFamily="34" charset="0"/>
                <a:cs typeface="Arial" panose="020B0604020202020204" pitchFamily="34" charset="0"/>
              </a:rPr>
              <a:t>[7] </a:t>
            </a:r>
            <a:r>
              <a:rPr lang="en-US" b="0" i="0" dirty="0">
                <a:solidFill>
                  <a:srgbClr val="222222"/>
                </a:solidFill>
                <a:effectLst/>
                <a:latin typeface="Arial" panose="020B0604020202020204" pitchFamily="34" charset="0"/>
              </a:rPr>
              <a:t>Curran, E. M., Carlson, K., &amp; </a:t>
            </a:r>
            <a:r>
              <a:rPr lang="en-US" b="0" i="0" dirty="0" err="1">
                <a:solidFill>
                  <a:srgbClr val="222222"/>
                </a:solidFill>
                <a:effectLst/>
                <a:latin typeface="Arial" panose="020B0604020202020204" pitchFamily="34" charset="0"/>
              </a:rPr>
              <a:t>Celotta</a:t>
            </a:r>
            <a:r>
              <a:rPr lang="en-US" b="0" i="0" dirty="0">
                <a:solidFill>
                  <a:srgbClr val="222222"/>
                </a:solidFill>
                <a:effectLst/>
                <a:latin typeface="Arial" panose="020B0604020202020204" pitchFamily="34" charset="0"/>
              </a:rPr>
              <a:t>, D. L. T. (2013). Changing attitudes and facilitating understanding in the undergraduate statistics classroom: A collaborative learning approach. </a:t>
            </a:r>
            <a:r>
              <a:rPr lang="en-US" b="0" i="1" dirty="0">
                <a:solidFill>
                  <a:srgbClr val="222222"/>
                </a:solidFill>
                <a:effectLst/>
                <a:latin typeface="Arial" panose="020B0604020202020204" pitchFamily="34" charset="0"/>
              </a:rPr>
              <a:t>Journal of the Scholarship of Teaching and Learning</a:t>
            </a:r>
            <a:r>
              <a:rPr lang="en-US" b="0" i="0" dirty="0">
                <a:solidFill>
                  <a:srgbClr val="222222"/>
                </a:solidFill>
                <a:effectLst/>
                <a:latin typeface="Arial" panose="020B0604020202020204" pitchFamily="34" charset="0"/>
              </a:rPr>
              <a:t>, 49-71.</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[8] </a:t>
            </a:r>
            <a:r>
              <a:rPr lang="en-US" b="0" i="0" dirty="0" err="1">
                <a:solidFill>
                  <a:srgbClr val="222222"/>
                </a:solidFill>
                <a:effectLst/>
                <a:latin typeface="Arial" panose="020B0604020202020204" pitchFamily="34" charset="0"/>
              </a:rPr>
              <a:t>Sisto</a:t>
            </a:r>
            <a:r>
              <a:rPr lang="en-US" b="0" i="0" dirty="0">
                <a:solidFill>
                  <a:srgbClr val="222222"/>
                </a:solidFill>
                <a:effectLst/>
                <a:latin typeface="Arial" panose="020B0604020202020204" pitchFamily="34" charset="0"/>
              </a:rPr>
              <a:t>, M. (2009). Can you explain that in plain English? Making statistics group projects work in a multicultural setting. </a:t>
            </a:r>
            <a:r>
              <a:rPr lang="en-US" b="0" i="1" dirty="0">
                <a:solidFill>
                  <a:srgbClr val="222222"/>
                </a:solidFill>
                <a:effectLst/>
                <a:latin typeface="Arial" panose="020B0604020202020204" pitchFamily="34" charset="0"/>
              </a:rPr>
              <a:t>Journal of Statistics Education</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17</a:t>
            </a:r>
            <a:r>
              <a:rPr lang="en-US" b="0" i="0" dirty="0">
                <a:solidFill>
                  <a:srgbClr val="222222"/>
                </a:solidFill>
                <a:effectLst/>
                <a:latin typeface="Arial" panose="020B0604020202020204" pitchFamily="34" charset="0"/>
              </a:rPr>
              <a:t>(2).</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[9] </a:t>
            </a:r>
            <a:r>
              <a:rPr lang="en-US" dirty="0" err="1">
                <a:latin typeface="Arial" panose="020B0604020202020204" pitchFamily="34" charset="0"/>
                <a:cs typeface="Arial" panose="020B0604020202020204" pitchFamily="34" charset="0"/>
              </a:rPr>
              <a:t>Nilson</a:t>
            </a:r>
            <a:r>
              <a:rPr lang="en-US" dirty="0">
                <a:latin typeface="Arial" panose="020B0604020202020204" pitchFamily="34" charset="0"/>
                <a:cs typeface="Arial" panose="020B0604020202020204" pitchFamily="34" charset="0"/>
              </a:rPr>
              <a:t>, L. B. (2015). Specifications grading: Restoring rigor, motivating students, and saving faculty time. Stylus Publishing, LLC.</a:t>
            </a:r>
          </a:p>
          <a:p>
            <a:pPr marL="0" indent="0">
              <a:buNone/>
            </a:pPr>
            <a:r>
              <a:rPr lang="en-US" dirty="0">
                <a:latin typeface="Arial" panose="020B0604020202020204" pitchFamily="34" charset="0"/>
                <a:cs typeface="Arial" panose="020B0604020202020204" pitchFamily="34" charset="0"/>
              </a:rPr>
              <a:t>[10] </a:t>
            </a:r>
            <a:r>
              <a:rPr lang="en-US" b="0" i="0" dirty="0">
                <a:solidFill>
                  <a:srgbClr val="222222"/>
                </a:solidFill>
                <a:effectLst/>
                <a:latin typeface="Arial" panose="020B0604020202020204" pitchFamily="34" charset="0"/>
              </a:rPr>
              <a:t>Navidi, W. C. (2006). </a:t>
            </a:r>
            <a:r>
              <a:rPr lang="en-US" b="0" i="1" dirty="0">
                <a:solidFill>
                  <a:srgbClr val="222222"/>
                </a:solidFill>
                <a:effectLst/>
                <a:latin typeface="Arial" panose="020B0604020202020204" pitchFamily="34" charset="0"/>
              </a:rPr>
              <a:t>Statistics for engineers and scientists</a:t>
            </a:r>
            <a:r>
              <a:rPr lang="en-US" b="0" i="0" dirty="0">
                <a:solidFill>
                  <a:srgbClr val="222222"/>
                </a:solidFill>
                <a:effectLst/>
                <a:latin typeface="Arial" panose="020B0604020202020204" pitchFamily="34" charset="0"/>
              </a:rPr>
              <a:t> (Vol. 2). New York: McGraw-Hill.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051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679F-8727-D375-7391-6962E7F44622}"/>
              </a:ext>
            </a:extLst>
          </p:cNvPr>
          <p:cNvSpPr>
            <a:spLocks noGrp="1"/>
          </p:cNvSpPr>
          <p:nvPr>
            <p:ph type="title"/>
          </p:nvPr>
        </p:nvSpPr>
        <p:spPr>
          <a:xfrm>
            <a:off x="0" y="0"/>
            <a:ext cx="12192000" cy="1325563"/>
          </a:xfrm>
          <a:solidFill>
            <a:srgbClr val="800000"/>
          </a:solidFill>
        </p:spPr>
        <p:txBody>
          <a:bodyPr/>
          <a:lstStyle/>
          <a:p>
            <a:r>
              <a:rPr lang="en-US">
                <a:solidFill>
                  <a:schemeClr val="bg1"/>
                </a:solidFill>
                <a:latin typeface="Arial" panose="020B0604020202020204" pitchFamily="34" charset="0"/>
                <a:cs typeface="Arial" panose="020B0604020202020204" pitchFamily="34" charset="0"/>
              </a:rPr>
              <a:t>Thank You</a:t>
            </a:r>
            <a:r>
              <a:rPr lang="en-US" dirty="0">
                <a:solidFill>
                  <a:schemeClr val="bg1"/>
                </a:solidFill>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F974BE46-CBCE-CA2B-F8A7-9E4C095574D5}"/>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A special thank you to Ansu Chatterjee for organizing this session!</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Contact:  Megan Heyman (</a:t>
            </a:r>
            <a:r>
              <a:rPr lang="en-US" dirty="0">
                <a:latin typeface="Arial" panose="020B0604020202020204" pitchFamily="34" charset="0"/>
                <a:cs typeface="Arial" panose="020B0604020202020204" pitchFamily="34" charset="0"/>
                <a:hlinkClick r:id="rId2"/>
              </a:rPr>
              <a:t>heyman@rose-hulman.edu</a:t>
            </a:r>
            <a:r>
              <a:rPr lang="en-US" dirty="0">
                <a:latin typeface="Arial" panose="020B0604020202020204" pitchFamily="34" charset="0"/>
                <a:cs typeface="Arial" panose="020B0604020202020204" pitchFamily="34" charset="0"/>
              </a:rPr>
              <a:t>)</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These slides are available on my </a:t>
            </a: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page:  </a:t>
            </a:r>
            <a:r>
              <a:rPr lang="en-US" dirty="0">
                <a:latin typeface="Arial" panose="020B0604020202020204" pitchFamily="34" charset="0"/>
                <a:cs typeface="Arial" panose="020B0604020202020204" pitchFamily="34" charset="0"/>
                <a:hlinkClick r:id="rId3"/>
              </a:rPr>
              <a:t>https://github.com/meganheyman/IISA-2023</a:t>
            </a:r>
            <a:r>
              <a:rPr lang="en-US" dirty="0">
                <a:latin typeface="Arial" panose="020B0604020202020204" pitchFamily="34" charset="0"/>
                <a:cs typeface="Arial" panose="020B0604020202020204" pitchFamily="34" charset="0"/>
              </a:rPr>
              <a:t> </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0606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Real Data In Your Classroom</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798513"/>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How do you incorporate real data and the investigative process into your course assessments?</a:t>
            </a:r>
          </a:p>
        </p:txBody>
      </p:sp>
      <p:sp>
        <p:nvSpPr>
          <p:cNvPr id="5" name="Block Arc 4">
            <a:extLst>
              <a:ext uri="{FF2B5EF4-FFF2-40B4-BE49-F238E27FC236}">
                <a16:creationId xmlns:a16="http://schemas.microsoft.com/office/drawing/2014/main" id="{D6F47A46-CFB0-C29F-E5FC-2914CF1FE242}"/>
              </a:ext>
            </a:extLst>
          </p:cNvPr>
          <p:cNvSpPr/>
          <p:nvPr/>
        </p:nvSpPr>
        <p:spPr>
          <a:xfrm>
            <a:off x="66675" y="2124075"/>
            <a:ext cx="12064181" cy="5633577"/>
          </a:xfrm>
          <a:prstGeom prst="blockArc">
            <a:avLst>
              <a:gd name="adj1" fmla="val 10800000"/>
              <a:gd name="adj2" fmla="val 1523"/>
              <a:gd name="adj3" fmla="val 17659"/>
            </a:avLst>
          </a:prstGeom>
          <a:gradFill flip="none" rotWithShape="1">
            <a:gsLst>
              <a:gs pos="0">
                <a:srgbClr val="FF0000"/>
              </a:gs>
              <a:gs pos="21000">
                <a:srgbClr val="FF9900"/>
              </a:gs>
              <a:gs pos="40000">
                <a:schemeClr val="accent4">
                  <a:lumMod val="60000"/>
                  <a:lumOff val="40000"/>
                </a:schemeClr>
              </a:gs>
              <a:gs pos="98000">
                <a:srgbClr val="9900FF"/>
              </a:gs>
              <a:gs pos="80000">
                <a:srgbClr val="0000FF"/>
              </a:gs>
              <a:gs pos="59000">
                <a:srgbClr val="00B05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descr="A pot of gold coins&#10;&#10;Description automatically generated">
            <a:extLst>
              <a:ext uri="{FF2B5EF4-FFF2-40B4-BE49-F238E27FC236}">
                <a16:creationId xmlns:a16="http://schemas.microsoft.com/office/drawing/2014/main" id="{96D25A5C-E83C-86FE-0BAB-36B3476B20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14304" y="5948516"/>
            <a:ext cx="977695" cy="909484"/>
          </a:xfrm>
          <a:prstGeom prst="rect">
            <a:avLst/>
          </a:prstGeom>
        </p:spPr>
      </p:pic>
      <p:sp>
        <p:nvSpPr>
          <p:cNvPr id="10" name="TextBox 9">
            <a:extLst>
              <a:ext uri="{FF2B5EF4-FFF2-40B4-BE49-F238E27FC236}">
                <a16:creationId xmlns:a16="http://schemas.microsoft.com/office/drawing/2014/main" id="{F3D6D8B1-1D0E-D79A-88A5-3704CEE35C80}"/>
              </a:ext>
            </a:extLst>
          </p:cNvPr>
          <p:cNvSpPr txBox="1"/>
          <p:nvPr/>
        </p:nvSpPr>
        <p:spPr>
          <a:xfrm>
            <a:off x="219075" y="4571531"/>
            <a:ext cx="911021"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8DC721B6-C478-7960-460A-22E9555EF0B7}"/>
              </a:ext>
            </a:extLst>
          </p:cNvPr>
          <p:cNvSpPr txBox="1"/>
          <p:nvPr/>
        </p:nvSpPr>
        <p:spPr>
          <a:xfrm>
            <a:off x="2714622" y="2737921"/>
            <a:ext cx="11811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Curated </a:t>
            </a:r>
          </a:p>
        </p:txBody>
      </p:sp>
      <p:sp>
        <p:nvSpPr>
          <p:cNvPr id="12" name="TextBox 11">
            <a:extLst>
              <a:ext uri="{FF2B5EF4-FFF2-40B4-BE49-F238E27FC236}">
                <a16:creationId xmlns:a16="http://schemas.microsoft.com/office/drawing/2014/main" id="{C9C80F84-AB64-5A7B-7AD2-B6C76EB188C6}"/>
              </a:ext>
            </a:extLst>
          </p:cNvPr>
          <p:cNvSpPr txBox="1"/>
          <p:nvPr/>
        </p:nvSpPr>
        <p:spPr>
          <a:xfrm>
            <a:off x="7953378" y="2692229"/>
            <a:ext cx="1524000" cy="369332"/>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Uncurated</a:t>
            </a:r>
            <a:r>
              <a:rPr lang="en-US" b="1" dirty="0">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66D89025-5E6F-FE3D-858F-2420B940392C}"/>
              </a:ext>
            </a:extLst>
          </p:cNvPr>
          <p:cNvSpPr txBox="1"/>
          <p:nvPr/>
        </p:nvSpPr>
        <p:spPr>
          <a:xfrm>
            <a:off x="11214304" y="4248365"/>
            <a:ext cx="1213669"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New Study</a:t>
            </a:r>
          </a:p>
        </p:txBody>
      </p:sp>
      <p:pic>
        <p:nvPicPr>
          <p:cNvPr id="6" name="Picture 5">
            <a:extLst>
              <a:ext uri="{FF2B5EF4-FFF2-40B4-BE49-F238E27FC236}">
                <a16:creationId xmlns:a16="http://schemas.microsoft.com/office/drawing/2014/main" id="{0B6D4021-78A8-0BC7-8611-B8FAA0E101BC}"/>
              </a:ext>
            </a:extLst>
          </p:cNvPr>
          <p:cNvPicPr>
            <a:picLocks noChangeAspect="1"/>
          </p:cNvPicPr>
          <p:nvPr/>
        </p:nvPicPr>
        <p:blipFill>
          <a:blip r:embed="rId4"/>
          <a:stretch>
            <a:fillRect/>
          </a:stretch>
        </p:blipFill>
        <p:spPr>
          <a:xfrm>
            <a:off x="10299904" y="5596071"/>
            <a:ext cx="914400" cy="1238250"/>
          </a:xfrm>
          <a:prstGeom prst="rect">
            <a:avLst/>
          </a:prstGeom>
        </p:spPr>
      </p:pic>
      <p:sp>
        <p:nvSpPr>
          <p:cNvPr id="8" name="TextBox 7">
            <a:extLst>
              <a:ext uri="{FF2B5EF4-FFF2-40B4-BE49-F238E27FC236}">
                <a16:creationId xmlns:a16="http://schemas.microsoft.com/office/drawing/2014/main" id="{90BE4C94-8B17-F927-526D-A4D341BE27E2}"/>
              </a:ext>
            </a:extLst>
          </p:cNvPr>
          <p:cNvSpPr txBox="1"/>
          <p:nvPr/>
        </p:nvSpPr>
        <p:spPr>
          <a:xfrm rot="2585207">
            <a:off x="1857375" y="4571531"/>
            <a:ext cx="1866900" cy="369332"/>
          </a:xfrm>
          <a:prstGeom prst="rect">
            <a:avLst/>
          </a:prstGeom>
          <a:noFill/>
          <a:ln>
            <a:noFill/>
          </a:ln>
        </p:spPr>
        <p:txBody>
          <a:bodyPr wrap="square" rtlCol="0">
            <a:spAutoFit/>
          </a:bodyPr>
          <a:lstStyle/>
          <a:p>
            <a:r>
              <a:rPr lang="en-US" dirty="0"/>
              <a:t>Textbook</a:t>
            </a:r>
          </a:p>
        </p:txBody>
      </p:sp>
      <p:sp>
        <p:nvSpPr>
          <p:cNvPr id="14" name="TextBox 13">
            <a:extLst>
              <a:ext uri="{FF2B5EF4-FFF2-40B4-BE49-F238E27FC236}">
                <a16:creationId xmlns:a16="http://schemas.microsoft.com/office/drawing/2014/main" id="{6830A052-CE00-B341-F4A7-EC738B486D77}"/>
              </a:ext>
            </a:extLst>
          </p:cNvPr>
          <p:cNvSpPr txBox="1"/>
          <p:nvPr/>
        </p:nvSpPr>
        <p:spPr>
          <a:xfrm rot="3562664">
            <a:off x="2886187" y="4425456"/>
            <a:ext cx="2438845" cy="369332"/>
          </a:xfrm>
          <a:prstGeom prst="rect">
            <a:avLst/>
          </a:prstGeom>
          <a:noFill/>
          <a:ln>
            <a:noFill/>
          </a:ln>
        </p:spPr>
        <p:txBody>
          <a:bodyPr wrap="square" rtlCol="0">
            <a:spAutoFit/>
          </a:bodyPr>
          <a:lstStyle/>
          <a:p>
            <a:r>
              <a:rPr lang="en-US" dirty="0">
                <a:hlinkClick r:id="rId5"/>
              </a:rPr>
              <a:t>University of Florida</a:t>
            </a:r>
            <a:endParaRPr lang="en-US" dirty="0"/>
          </a:p>
        </p:txBody>
      </p:sp>
      <p:sp>
        <p:nvSpPr>
          <p:cNvPr id="15" name="TextBox 14">
            <a:extLst>
              <a:ext uri="{FF2B5EF4-FFF2-40B4-BE49-F238E27FC236}">
                <a16:creationId xmlns:a16="http://schemas.microsoft.com/office/drawing/2014/main" id="{B399BADD-7776-5E23-67F3-26AB8A76275B}"/>
              </a:ext>
            </a:extLst>
          </p:cNvPr>
          <p:cNvSpPr txBox="1"/>
          <p:nvPr/>
        </p:nvSpPr>
        <p:spPr>
          <a:xfrm rot="3623000">
            <a:off x="4301563" y="4267018"/>
            <a:ext cx="2229507" cy="369332"/>
          </a:xfrm>
          <a:prstGeom prst="rect">
            <a:avLst/>
          </a:prstGeom>
          <a:noFill/>
        </p:spPr>
        <p:txBody>
          <a:bodyPr wrap="square" rtlCol="0">
            <a:spAutoFit/>
          </a:bodyPr>
          <a:lstStyle/>
          <a:p>
            <a:r>
              <a:rPr lang="en-US" dirty="0">
                <a:hlinkClick r:id="rId6"/>
              </a:rPr>
              <a:t>UCI</a:t>
            </a:r>
            <a:endParaRPr lang="en-US" dirty="0"/>
          </a:p>
        </p:txBody>
      </p:sp>
      <p:sp>
        <p:nvSpPr>
          <p:cNvPr id="16" name="TextBox 15">
            <a:extLst>
              <a:ext uri="{FF2B5EF4-FFF2-40B4-BE49-F238E27FC236}">
                <a16:creationId xmlns:a16="http://schemas.microsoft.com/office/drawing/2014/main" id="{1D7D744D-A4FD-94C2-D4E5-407F4B3170F9}"/>
              </a:ext>
            </a:extLst>
          </p:cNvPr>
          <p:cNvSpPr txBox="1"/>
          <p:nvPr/>
        </p:nvSpPr>
        <p:spPr>
          <a:xfrm rot="5400000">
            <a:off x="4928838" y="4267018"/>
            <a:ext cx="2229507" cy="369332"/>
          </a:xfrm>
          <a:prstGeom prst="rect">
            <a:avLst/>
          </a:prstGeom>
          <a:noFill/>
        </p:spPr>
        <p:txBody>
          <a:bodyPr wrap="square" rtlCol="0">
            <a:spAutoFit/>
          </a:bodyPr>
          <a:lstStyle/>
          <a:p>
            <a:r>
              <a:rPr lang="en-US" dirty="0">
                <a:hlinkClick r:id="rId7"/>
              </a:rPr>
              <a:t>Kaggle</a:t>
            </a:r>
            <a:endParaRPr lang="en-US" dirty="0"/>
          </a:p>
        </p:txBody>
      </p:sp>
      <p:sp>
        <p:nvSpPr>
          <p:cNvPr id="17" name="TextBox 16">
            <a:extLst>
              <a:ext uri="{FF2B5EF4-FFF2-40B4-BE49-F238E27FC236}">
                <a16:creationId xmlns:a16="http://schemas.microsoft.com/office/drawing/2014/main" id="{45EE41CF-44A7-FF93-00C7-724C9DBCC335}"/>
              </a:ext>
            </a:extLst>
          </p:cNvPr>
          <p:cNvSpPr txBox="1"/>
          <p:nvPr/>
        </p:nvSpPr>
        <p:spPr>
          <a:xfrm rot="19379205">
            <a:off x="6586006" y="3647603"/>
            <a:ext cx="1627984" cy="646331"/>
          </a:xfrm>
          <a:prstGeom prst="rect">
            <a:avLst/>
          </a:prstGeom>
          <a:noFill/>
          <a:ln>
            <a:noFill/>
          </a:ln>
        </p:spPr>
        <p:txBody>
          <a:bodyPr wrap="square" rtlCol="0">
            <a:spAutoFit/>
          </a:bodyPr>
          <a:lstStyle/>
          <a:p>
            <a:r>
              <a:rPr lang="en-US" dirty="0"/>
              <a:t>Government Databases</a:t>
            </a:r>
          </a:p>
        </p:txBody>
      </p:sp>
      <p:sp>
        <p:nvSpPr>
          <p:cNvPr id="18" name="TextBox 17">
            <a:extLst>
              <a:ext uri="{FF2B5EF4-FFF2-40B4-BE49-F238E27FC236}">
                <a16:creationId xmlns:a16="http://schemas.microsoft.com/office/drawing/2014/main" id="{EF8380A5-9E38-97C5-26E4-F90B8D34C924}"/>
              </a:ext>
            </a:extLst>
          </p:cNvPr>
          <p:cNvSpPr txBox="1"/>
          <p:nvPr/>
        </p:nvSpPr>
        <p:spPr>
          <a:xfrm rot="19283896">
            <a:off x="7898597" y="4109865"/>
            <a:ext cx="2005501" cy="923330"/>
          </a:xfrm>
          <a:prstGeom prst="rect">
            <a:avLst/>
          </a:prstGeom>
          <a:noFill/>
          <a:ln>
            <a:noFill/>
          </a:ln>
        </p:spPr>
        <p:txBody>
          <a:bodyPr wrap="square" rtlCol="0">
            <a:spAutoFit/>
          </a:bodyPr>
          <a:lstStyle/>
          <a:p>
            <a:r>
              <a:rPr lang="en-US" dirty="0"/>
              <a:t>Combine Multiple Existing Data Sources</a:t>
            </a:r>
          </a:p>
        </p:txBody>
      </p:sp>
    </p:spTree>
    <p:extLst>
      <p:ext uri="{BB962C8B-B14F-4D97-AF65-F5344CB8AC3E}">
        <p14:creationId xmlns:p14="http://schemas.microsoft.com/office/powerpoint/2010/main" val="147621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P spid="12" grpId="0"/>
      <p:bldP spid="13" grpId="0"/>
      <p:bldP spid="8" grpId="0"/>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Integrating Real Data </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798513"/>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What barriers keep you from integrating real data and the investigative process into your course assessments?</a:t>
            </a:r>
          </a:p>
        </p:txBody>
      </p:sp>
      <p:sp>
        <p:nvSpPr>
          <p:cNvPr id="10" name="TextBox 9">
            <a:extLst>
              <a:ext uri="{FF2B5EF4-FFF2-40B4-BE49-F238E27FC236}">
                <a16:creationId xmlns:a16="http://schemas.microsoft.com/office/drawing/2014/main" id="{F3D6D8B1-1D0E-D79A-88A5-3704CEE35C80}"/>
              </a:ext>
            </a:extLst>
          </p:cNvPr>
          <p:cNvSpPr txBox="1"/>
          <p:nvPr/>
        </p:nvSpPr>
        <p:spPr>
          <a:xfrm>
            <a:off x="193882" y="4593611"/>
            <a:ext cx="1554480" cy="1234440"/>
          </a:xfrm>
          <a:prstGeom prst="rect">
            <a:avLst/>
          </a:prstGeom>
          <a:solidFill>
            <a:srgbClr val="FFC9C9"/>
          </a:solidFill>
        </p:spPr>
        <p:txBody>
          <a:bodyPr wrap="square" rtlCol="0" anchor="ctr">
            <a:spAutoFit/>
          </a:bodyPr>
          <a:lstStyle/>
          <a:p>
            <a:pPr algn="ctr"/>
            <a:r>
              <a:rPr lang="en-US" b="1" dirty="0">
                <a:latin typeface="Arial" panose="020B0604020202020204" pitchFamily="34" charset="0"/>
                <a:cs typeface="Arial" panose="020B0604020202020204" pitchFamily="34" charset="0"/>
              </a:rPr>
              <a:t>More difficult grading</a:t>
            </a:r>
          </a:p>
        </p:txBody>
      </p:sp>
      <p:sp>
        <p:nvSpPr>
          <p:cNvPr id="11" name="TextBox 10">
            <a:extLst>
              <a:ext uri="{FF2B5EF4-FFF2-40B4-BE49-F238E27FC236}">
                <a16:creationId xmlns:a16="http://schemas.microsoft.com/office/drawing/2014/main" id="{8DC721B6-C478-7960-460A-22E9555EF0B7}"/>
              </a:ext>
            </a:extLst>
          </p:cNvPr>
          <p:cNvSpPr txBox="1"/>
          <p:nvPr/>
        </p:nvSpPr>
        <p:spPr>
          <a:xfrm>
            <a:off x="1152524" y="2540204"/>
            <a:ext cx="1554480" cy="1234440"/>
          </a:xfrm>
          <a:prstGeom prst="rect">
            <a:avLst/>
          </a:prstGeom>
          <a:solidFill>
            <a:schemeClr val="bg1">
              <a:lumMod val="85000"/>
            </a:schemeClr>
          </a:solidFill>
        </p:spPr>
        <p:txBody>
          <a:bodyPr wrap="square" rtlCol="0" anchor="ctr">
            <a:spAutoFit/>
          </a:bodyPr>
          <a:lstStyle/>
          <a:p>
            <a:pPr algn="ctr"/>
            <a:r>
              <a:rPr lang="en-US" b="1" dirty="0">
                <a:latin typeface="Arial" panose="020B0604020202020204" pitchFamily="34" charset="0"/>
                <a:cs typeface="Arial" panose="020B0604020202020204" pitchFamily="34" charset="0"/>
              </a:rPr>
              <a:t>Too many students</a:t>
            </a:r>
          </a:p>
        </p:txBody>
      </p:sp>
      <p:sp>
        <p:nvSpPr>
          <p:cNvPr id="12" name="TextBox 11">
            <a:extLst>
              <a:ext uri="{FF2B5EF4-FFF2-40B4-BE49-F238E27FC236}">
                <a16:creationId xmlns:a16="http://schemas.microsoft.com/office/drawing/2014/main" id="{C9C80F84-AB64-5A7B-7AD2-B6C76EB188C6}"/>
              </a:ext>
            </a:extLst>
          </p:cNvPr>
          <p:cNvSpPr txBox="1"/>
          <p:nvPr/>
        </p:nvSpPr>
        <p:spPr>
          <a:xfrm>
            <a:off x="6484066" y="2317909"/>
            <a:ext cx="1554480" cy="1234440"/>
          </a:xfrm>
          <a:prstGeom prst="rect">
            <a:avLst/>
          </a:prstGeom>
          <a:solidFill>
            <a:srgbClr val="FFC9C9"/>
          </a:solidFill>
          <a:ln w="28575">
            <a:solidFill>
              <a:srgbClr val="800000"/>
            </a:solidFill>
          </a:ln>
        </p:spPr>
        <p:txBody>
          <a:bodyPr wrap="square" rtlCol="0">
            <a:spAutoFit/>
          </a:bodyPr>
          <a:lstStyle/>
          <a:p>
            <a:pPr algn="ctr"/>
            <a:r>
              <a:rPr lang="en-US" b="1" dirty="0">
                <a:latin typeface="Arial" panose="020B0604020202020204" pitchFamily="34" charset="0"/>
                <a:cs typeface="Arial" panose="020B0604020202020204" pitchFamily="34" charset="0"/>
              </a:rPr>
              <a:t>Supporting student group dynamics</a:t>
            </a:r>
          </a:p>
        </p:txBody>
      </p:sp>
      <p:sp>
        <p:nvSpPr>
          <p:cNvPr id="13" name="TextBox 12">
            <a:extLst>
              <a:ext uri="{FF2B5EF4-FFF2-40B4-BE49-F238E27FC236}">
                <a16:creationId xmlns:a16="http://schemas.microsoft.com/office/drawing/2014/main" id="{66D89025-5E6F-FE3D-858F-2420B940392C}"/>
              </a:ext>
            </a:extLst>
          </p:cNvPr>
          <p:cNvSpPr txBox="1"/>
          <p:nvPr/>
        </p:nvSpPr>
        <p:spPr>
          <a:xfrm>
            <a:off x="3818295" y="3552349"/>
            <a:ext cx="1554480" cy="1234440"/>
          </a:xfrm>
          <a:prstGeom prst="rect">
            <a:avLst/>
          </a:prstGeom>
          <a:solidFill>
            <a:schemeClr val="bg1">
              <a:lumMod val="85000"/>
            </a:schemeClr>
          </a:solidFill>
          <a:ln w="19050">
            <a:solidFill>
              <a:schemeClr val="tx1"/>
            </a:solidFill>
            <a:prstDash val="sysDot"/>
          </a:ln>
        </p:spPr>
        <p:txBody>
          <a:bodyPr wrap="square" rtlCol="0" anchor="ctr">
            <a:spAutoFit/>
          </a:bodyPr>
          <a:lstStyle/>
          <a:p>
            <a:pPr algn="ctr"/>
            <a:r>
              <a:rPr lang="en-US" b="1" dirty="0">
                <a:solidFill>
                  <a:srgbClr val="800000"/>
                </a:solidFill>
                <a:latin typeface="Arial" panose="020B0604020202020204" pitchFamily="34" charset="0"/>
                <a:cs typeface="Arial" panose="020B0604020202020204" pitchFamily="34" charset="0"/>
              </a:rPr>
              <a:t>Lecture time is already limited</a:t>
            </a:r>
          </a:p>
        </p:txBody>
      </p:sp>
      <p:sp>
        <p:nvSpPr>
          <p:cNvPr id="4" name="TextBox 3">
            <a:extLst>
              <a:ext uri="{FF2B5EF4-FFF2-40B4-BE49-F238E27FC236}">
                <a16:creationId xmlns:a16="http://schemas.microsoft.com/office/drawing/2014/main" id="{779DFF44-BEE8-EA11-B2BC-E293974BBFE0}"/>
              </a:ext>
            </a:extLst>
          </p:cNvPr>
          <p:cNvSpPr txBox="1"/>
          <p:nvPr/>
        </p:nvSpPr>
        <p:spPr>
          <a:xfrm>
            <a:off x="7719550" y="4642009"/>
            <a:ext cx="4472450" cy="2215991"/>
          </a:xfrm>
          <a:prstGeom prst="rect">
            <a:avLst/>
          </a:prstGeom>
          <a:solidFill>
            <a:srgbClr val="FFC9C9"/>
          </a:solidFill>
          <a:ln w="57150">
            <a:solidFill>
              <a:srgbClr val="800000"/>
            </a:solidFill>
          </a:ln>
        </p:spPr>
        <p:txBody>
          <a:bodyPr wrap="square" rtlCol="0">
            <a:spAutoFit/>
          </a:bodyPr>
          <a:lstStyle/>
          <a:p>
            <a:r>
              <a:rPr lang="en-US" sz="13800" dirty="0">
                <a:solidFill>
                  <a:srgbClr val="800000"/>
                </a:solidFill>
                <a:latin typeface="Arial" panose="020B0604020202020204" pitchFamily="34" charset="0"/>
                <a:cs typeface="Arial" panose="020B0604020202020204" pitchFamily="34" charset="0"/>
              </a:rPr>
              <a:t>TIME</a:t>
            </a:r>
          </a:p>
        </p:txBody>
      </p:sp>
      <p:sp>
        <p:nvSpPr>
          <p:cNvPr id="5" name="TextBox 4">
            <a:extLst>
              <a:ext uri="{FF2B5EF4-FFF2-40B4-BE49-F238E27FC236}">
                <a16:creationId xmlns:a16="http://schemas.microsoft.com/office/drawing/2014/main" id="{ADF07F17-58DA-1B49-9048-6FBA8DB59CE8}"/>
              </a:ext>
            </a:extLst>
          </p:cNvPr>
          <p:cNvSpPr txBox="1"/>
          <p:nvPr/>
        </p:nvSpPr>
        <p:spPr>
          <a:xfrm>
            <a:off x="9515476" y="2828834"/>
            <a:ext cx="1554480" cy="1234440"/>
          </a:xfrm>
          <a:prstGeom prst="rect">
            <a:avLst/>
          </a:prstGeom>
          <a:noFill/>
          <a:ln w="38100">
            <a:solidFill>
              <a:srgbClr val="800000"/>
            </a:solidFill>
            <a:prstDash val="sysDot"/>
          </a:ln>
        </p:spPr>
        <p:txBody>
          <a:bodyPr wrap="square" rtlCol="0">
            <a:spAutoFit/>
          </a:bodyPr>
          <a:lstStyle/>
          <a:p>
            <a:pPr algn="ctr"/>
            <a:r>
              <a:rPr lang="en-US" b="1" dirty="0">
                <a:latin typeface="Arial" panose="020B0604020202020204" pitchFamily="34" charset="0"/>
                <a:cs typeface="Arial" panose="020B0604020202020204" pitchFamily="34" charset="0"/>
              </a:rPr>
              <a:t>Instructor availability for course preparation</a:t>
            </a:r>
          </a:p>
        </p:txBody>
      </p:sp>
      <p:sp>
        <p:nvSpPr>
          <p:cNvPr id="6" name="TextBox 5">
            <a:extLst>
              <a:ext uri="{FF2B5EF4-FFF2-40B4-BE49-F238E27FC236}">
                <a16:creationId xmlns:a16="http://schemas.microsoft.com/office/drawing/2014/main" id="{10B13D26-B938-2639-5105-47491E2754B9}"/>
              </a:ext>
            </a:extLst>
          </p:cNvPr>
          <p:cNvSpPr txBox="1"/>
          <p:nvPr/>
        </p:nvSpPr>
        <p:spPr>
          <a:xfrm>
            <a:off x="5569974" y="5490249"/>
            <a:ext cx="1554480" cy="1234440"/>
          </a:xfrm>
          <a:prstGeom prst="rect">
            <a:avLst/>
          </a:prstGeom>
          <a:noFill/>
          <a:ln w="28575">
            <a:solidFill>
              <a:schemeClr val="tx1"/>
            </a:solidFill>
            <a:prstDash val="lgDashDot"/>
          </a:ln>
        </p:spPr>
        <p:txBody>
          <a:bodyPr wrap="square" rtlCol="0" anchor="ctr">
            <a:spAutoFit/>
          </a:bodyPr>
          <a:lstStyle/>
          <a:p>
            <a:pPr algn="ctr"/>
            <a:r>
              <a:rPr lang="en-US" b="1" dirty="0">
                <a:latin typeface="Arial" panose="020B0604020202020204" pitchFamily="34" charset="0"/>
                <a:cs typeface="Arial" panose="020B0604020202020204" pitchFamily="34" charset="0"/>
              </a:rPr>
              <a:t>Locating necessary resources</a:t>
            </a:r>
          </a:p>
        </p:txBody>
      </p:sp>
      <p:sp>
        <p:nvSpPr>
          <p:cNvPr id="7" name="TextBox 6">
            <a:extLst>
              <a:ext uri="{FF2B5EF4-FFF2-40B4-BE49-F238E27FC236}">
                <a16:creationId xmlns:a16="http://schemas.microsoft.com/office/drawing/2014/main" id="{822F80EA-30ED-84A8-17A9-FAA471BCE1DE}"/>
              </a:ext>
            </a:extLst>
          </p:cNvPr>
          <p:cNvSpPr txBox="1"/>
          <p:nvPr/>
        </p:nvSpPr>
        <p:spPr>
          <a:xfrm>
            <a:off x="2117316" y="5361385"/>
            <a:ext cx="1554480" cy="1234440"/>
          </a:xfrm>
          <a:prstGeom prst="rect">
            <a:avLst/>
          </a:prstGeom>
          <a:noFill/>
          <a:ln w="38100">
            <a:solidFill>
              <a:srgbClr val="800000"/>
            </a:solidFill>
            <a:prstDash val="dash"/>
          </a:ln>
        </p:spPr>
        <p:txBody>
          <a:bodyPr wrap="square" rtlCol="0">
            <a:spAutoFit/>
          </a:bodyPr>
          <a:lstStyle/>
          <a:p>
            <a:pPr algn="ctr"/>
            <a:r>
              <a:rPr lang="en-US" b="1" dirty="0">
                <a:latin typeface="Arial" panose="020B0604020202020204" pitchFamily="34" charset="0"/>
                <a:cs typeface="Arial" panose="020B0604020202020204" pitchFamily="34" charset="0"/>
              </a:rPr>
              <a:t>Limited physical resources and space</a:t>
            </a:r>
          </a:p>
        </p:txBody>
      </p:sp>
    </p:spTree>
    <p:extLst>
      <p:ext uri="{BB962C8B-B14F-4D97-AF65-F5344CB8AC3E}">
        <p14:creationId xmlns:p14="http://schemas.microsoft.com/office/powerpoint/2010/main" val="334223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4"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Discussion Outline</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5532438"/>
          </a:xfrm>
        </p:spPr>
        <p:txBody>
          <a:bodyPr>
            <a:normAutofit/>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What are authentic assessments?</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Incorporating authentic assessment into “regular lecture”</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Some challenges:  how to get started</a:t>
            </a:r>
          </a:p>
        </p:txBody>
      </p:sp>
    </p:spTree>
    <p:extLst>
      <p:ext uri="{BB962C8B-B14F-4D97-AF65-F5344CB8AC3E}">
        <p14:creationId xmlns:p14="http://schemas.microsoft.com/office/powerpoint/2010/main" val="355318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Authentic Assessment</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5532438"/>
          </a:xfrm>
        </p:spPr>
        <p:txBody>
          <a:bodyPr>
            <a:normAutofit/>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b="1" dirty="0">
                <a:solidFill>
                  <a:srgbClr val="800000"/>
                </a:solidFill>
                <a:latin typeface="Arial" panose="020B0604020202020204" pitchFamily="34" charset="0"/>
                <a:cs typeface="Arial" panose="020B0604020202020204" pitchFamily="34" charset="0"/>
              </a:rPr>
              <a:t>A</a:t>
            </a:r>
            <a:r>
              <a:rPr lang="en-US" b="1" i="0" dirty="0">
                <a:solidFill>
                  <a:srgbClr val="800000"/>
                </a:solidFill>
                <a:effectLst/>
                <a:latin typeface="Arial" panose="020B0604020202020204" pitchFamily="34" charset="0"/>
                <a:cs typeface="Arial" panose="020B0604020202020204" pitchFamily="34" charset="0"/>
              </a:rPr>
              <a:t>uthentic assessment is “a true test” of intellectual achievement or ability.  </a:t>
            </a:r>
          </a:p>
          <a:p>
            <a:pPr marL="0" indent="0">
              <a:buNone/>
            </a:pPr>
            <a:r>
              <a:rPr lang="en-US" sz="2000" b="0" i="0" dirty="0">
                <a:effectLst/>
                <a:latin typeface="Arial" panose="020B0604020202020204" pitchFamily="34" charset="0"/>
                <a:cs typeface="Arial" panose="020B0604020202020204" pitchFamily="34" charset="0"/>
              </a:rPr>
              <a:t>It requires students to demonstrate their deep understanding, higher-order thinking, and complex problem solving through the performance of exemplary tasks. Authentic tasks replicate real-world challenges that experts or professionals typically face in the field. [3]</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b="1" dirty="0">
                <a:solidFill>
                  <a:srgbClr val="800000"/>
                </a:solidFill>
                <a:latin typeface="Arial" panose="020B0604020202020204" pitchFamily="34" charset="0"/>
                <a:cs typeface="Arial" panose="020B0604020202020204" pitchFamily="34" charset="0"/>
              </a:rPr>
              <a:t>Authentic a</a:t>
            </a:r>
            <a:r>
              <a:rPr lang="en-US" b="1" i="0" dirty="0">
                <a:solidFill>
                  <a:srgbClr val="800000"/>
                </a:solidFill>
                <a:effectLst/>
                <a:latin typeface="Arial" panose="020B0604020202020204" pitchFamily="34" charset="0"/>
                <a:cs typeface="Arial" panose="020B0604020202020204" pitchFamily="34" charset="0"/>
              </a:rPr>
              <a:t>ssessment tasks resemble the tasks students will encounter in their future professional practice. </a:t>
            </a:r>
          </a:p>
          <a:p>
            <a:pPr marL="0" indent="0">
              <a:buNone/>
            </a:pPr>
            <a:r>
              <a:rPr lang="en-US" sz="2000" b="0" i="0" dirty="0">
                <a:effectLst/>
                <a:latin typeface="Arial" panose="020B0604020202020204" pitchFamily="34" charset="0"/>
                <a:cs typeface="Arial" panose="020B0604020202020204" pitchFamily="34" charset="0"/>
              </a:rPr>
              <a:t>Authentic assessments should create opportunities for students to integrate learning and working in practice, which results in students’ mastery of professional skills needed in their future workplace. [4]</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1579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1:  Is It An Authentic Assessment?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1817688"/>
              </a:xfrm>
            </p:spPr>
            <p:txBody>
              <a:bodyPr>
                <a:normAutofit/>
              </a:bodyPr>
              <a:lstStyle/>
              <a:p>
                <a:pPr marL="0" indent="0">
                  <a:buNone/>
                </a:pPr>
                <a:r>
                  <a:rPr lang="en-US" dirty="0">
                    <a:latin typeface="Arial" panose="020B0604020202020204" pitchFamily="34" charset="0"/>
                    <a:cs typeface="Arial" panose="020B0604020202020204" pitchFamily="34" charset="0"/>
                  </a:rPr>
                  <a:t>A battery manufacturer claims that the lifetime of a certain type of battery has a population mean of 40 hours and a standard deviation of 5 hours.  Let </a:t>
                </a:r>
                <a14:m>
                  <m:oMath xmlns:m="http://schemas.openxmlformats.org/officeDocument/2006/math">
                    <m:acc>
                      <m:accPr>
                        <m:chr m:val="̅"/>
                        <m:ctrlPr>
                          <a:rPr lang="en-US" i="1" smtClean="0">
                            <a:latin typeface="Cambria Math" panose="02040503050406030204" pitchFamily="18" charset="0"/>
                            <a:cs typeface="Arial" panose="020B0604020202020204" pitchFamily="34" charset="0"/>
                          </a:rPr>
                        </m:ctrlPr>
                      </m:accPr>
                      <m:e>
                        <m:r>
                          <a:rPr lang="en-US" b="0" i="1" smtClean="0">
                            <a:latin typeface="Cambria Math" panose="02040503050406030204" pitchFamily="18" charset="0"/>
                            <a:cs typeface="Arial" panose="020B0604020202020204" pitchFamily="34" charset="0"/>
                          </a:rPr>
                          <m:t>𝑋</m:t>
                        </m:r>
                      </m:e>
                    </m:acc>
                  </m:oMath>
                </a14:m>
                <a:r>
                  <a:rPr lang="en-US" dirty="0">
                    <a:latin typeface="Arial" panose="020B0604020202020204" pitchFamily="34" charset="0"/>
                    <a:cs typeface="Arial" panose="020B0604020202020204" pitchFamily="34" charset="0"/>
                  </a:rPr>
                  <a:t> represent the mean lifetime of the batteries in a simple random sample of size 100.  If the claim is true, what is P(</a:t>
                </a:r>
                <a14:m>
                  <m:oMath xmlns:m="http://schemas.openxmlformats.org/officeDocument/2006/math">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𝑋</m:t>
                        </m:r>
                      </m:e>
                    </m:acc>
                  </m:oMath>
                </a14:m>
                <a:r>
                  <a:rPr lang="en-US" dirty="0">
                    <a:latin typeface="Arial" panose="020B0604020202020204" pitchFamily="34" charset="0"/>
                    <a:cs typeface="Arial" panose="020B0604020202020204" pitchFamily="34" charset="0"/>
                  </a:rPr>
                  <a:t> ≤ 36.7)? [10]</a:t>
                </a:r>
              </a:p>
            </p:txBody>
          </p:sp>
        </mc:Choice>
        <mc:Fallback xmlns="">
          <p:sp>
            <p:nvSpPr>
              <p:cNvPr id="3" name="Content Placeholder 2">
                <a:extLst>
                  <a:ext uri="{FF2B5EF4-FFF2-40B4-BE49-F238E27FC236}">
                    <a16:creationId xmlns:a16="http://schemas.microsoft.com/office/drawing/2014/main" id="{78EE4A95-B10F-18A3-A098-C6D74B8D95EA}"/>
                  </a:ext>
                </a:extLst>
              </p:cNvPr>
              <p:cNvSpPr>
                <a:spLocks noGrp="1" noRot="1" noChangeAspect="1" noMove="1" noResize="1" noEditPoints="1" noAdjustHandles="1" noChangeArrowheads="1" noChangeShapeType="1" noTextEdit="1"/>
              </p:cNvSpPr>
              <p:nvPr>
                <p:ph idx="1"/>
              </p:nvPr>
            </p:nvSpPr>
            <p:spPr>
              <a:xfrm>
                <a:off x="0" y="1325562"/>
                <a:ext cx="12192000" cy="1817688"/>
              </a:xfrm>
              <a:blipFill>
                <a:blip r:embed="rId2"/>
                <a:stretch>
                  <a:fillRect l="-1000" t="-5686" r="-145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5658AF12-8ECD-87CA-B79C-E0E9A5324764}"/>
              </a:ext>
            </a:extLst>
          </p:cNvPr>
          <p:cNvSpPr txBox="1">
            <a:spLocks/>
          </p:cNvSpPr>
          <p:nvPr/>
        </p:nvSpPr>
        <p:spPr>
          <a:xfrm>
            <a:off x="495301" y="3566160"/>
            <a:ext cx="5486400" cy="3291840"/>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Pros:</a:t>
            </a:r>
          </a:p>
          <a:p>
            <a:pPr>
              <a:buFontTx/>
              <a:buChar char="-"/>
            </a:pPr>
            <a:r>
              <a:rPr lang="en-US" dirty="0">
                <a:latin typeface="Arial" panose="020B0604020202020204" pitchFamily="34" charset="0"/>
                <a:cs typeface="Arial" panose="020B0604020202020204" pitchFamily="34" charset="0"/>
              </a:rPr>
              <a:t>Easy to grade (just one answer)</a:t>
            </a:r>
          </a:p>
          <a:p>
            <a:pPr>
              <a:buFontTx/>
              <a:buChar char="-"/>
            </a:pPr>
            <a:r>
              <a:rPr lang="en-US" dirty="0">
                <a:latin typeface="Arial" panose="020B0604020202020204" pitchFamily="34" charset="0"/>
                <a:cs typeface="Arial" panose="020B0604020202020204" pitchFamily="34" charset="0"/>
              </a:rPr>
              <a:t>Assesses ability to recognize and use the CLT</a:t>
            </a:r>
          </a:p>
        </p:txBody>
      </p:sp>
      <p:sp>
        <p:nvSpPr>
          <p:cNvPr id="5" name="Content Placeholder 2">
            <a:extLst>
              <a:ext uri="{FF2B5EF4-FFF2-40B4-BE49-F238E27FC236}">
                <a16:creationId xmlns:a16="http://schemas.microsoft.com/office/drawing/2014/main" id="{83CD59B8-44DE-F17F-21F5-E889D480FC10}"/>
              </a:ext>
            </a:extLst>
          </p:cNvPr>
          <p:cNvSpPr txBox="1">
            <a:spLocks/>
          </p:cNvSpPr>
          <p:nvPr/>
        </p:nvSpPr>
        <p:spPr>
          <a:xfrm>
            <a:off x="6210301" y="3566160"/>
            <a:ext cx="5486400" cy="3291840"/>
          </a:xfrm>
          <a:prstGeom prst="rect">
            <a:avLst/>
          </a:prstGeom>
          <a:solidFill>
            <a:srgbClr val="FFC9C9"/>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Cons:</a:t>
            </a:r>
          </a:p>
          <a:p>
            <a:pPr>
              <a:buFontTx/>
              <a:buChar char="-"/>
            </a:pPr>
            <a:r>
              <a:rPr lang="en-US" dirty="0">
                <a:latin typeface="Arial" panose="020B0604020202020204" pitchFamily="34" charset="0"/>
                <a:cs typeface="Arial" panose="020B0604020202020204" pitchFamily="34" charset="0"/>
              </a:rPr>
              <a:t>No real data or description of how data would be obtained to compose a simple random sample</a:t>
            </a:r>
          </a:p>
          <a:p>
            <a:pPr>
              <a:buFontTx/>
              <a:buChar char="-"/>
            </a:pPr>
            <a:r>
              <a:rPr lang="en-US" dirty="0">
                <a:latin typeface="Arial" panose="020B0604020202020204" pitchFamily="34" charset="0"/>
                <a:cs typeface="Arial" panose="020B0604020202020204" pitchFamily="34" charset="0"/>
              </a:rPr>
              <a:t>No clear connection to a real scenario or question of interest</a:t>
            </a:r>
          </a:p>
          <a:p>
            <a:pPr>
              <a:buFontTx/>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760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1:  How Does Chat GPT Perform?</a:t>
            </a:r>
          </a:p>
        </p:txBody>
      </p:sp>
      <p:pic>
        <p:nvPicPr>
          <p:cNvPr id="7" name="Picture 6">
            <a:extLst>
              <a:ext uri="{FF2B5EF4-FFF2-40B4-BE49-F238E27FC236}">
                <a16:creationId xmlns:a16="http://schemas.microsoft.com/office/drawing/2014/main" id="{F3977C8C-A99C-31E5-CED4-3E88DFC27812}"/>
              </a:ext>
            </a:extLst>
          </p:cNvPr>
          <p:cNvPicPr>
            <a:picLocks noChangeAspect="1"/>
          </p:cNvPicPr>
          <p:nvPr/>
        </p:nvPicPr>
        <p:blipFill>
          <a:blip r:embed="rId2"/>
          <a:stretch>
            <a:fillRect/>
          </a:stretch>
        </p:blipFill>
        <p:spPr>
          <a:xfrm>
            <a:off x="0" y="1397023"/>
            <a:ext cx="12192000" cy="5394302"/>
          </a:xfrm>
          <a:prstGeom prst="rect">
            <a:avLst/>
          </a:prstGeom>
        </p:spPr>
      </p:pic>
      <p:sp>
        <p:nvSpPr>
          <p:cNvPr id="10" name="TextBox 9">
            <a:extLst>
              <a:ext uri="{FF2B5EF4-FFF2-40B4-BE49-F238E27FC236}">
                <a16:creationId xmlns:a16="http://schemas.microsoft.com/office/drawing/2014/main" id="{8E733CE1-D7B6-1A1C-B102-6D8FB783BA4A}"/>
              </a:ext>
            </a:extLst>
          </p:cNvPr>
          <p:cNvSpPr txBox="1"/>
          <p:nvPr/>
        </p:nvSpPr>
        <p:spPr>
          <a:xfrm>
            <a:off x="9039225" y="6421993"/>
            <a:ext cx="3152775" cy="369332"/>
          </a:xfrm>
          <a:prstGeom prst="rect">
            <a:avLst/>
          </a:prstGeom>
          <a:noFill/>
        </p:spPr>
        <p:txBody>
          <a:bodyPr wrap="square" rtlCol="0">
            <a:spAutoFit/>
          </a:bodyPr>
          <a:lstStyle/>
          <a:p>
            <a:r>
              <a:rPr lang="en-US" b="1" dirty="0">
                <a:solidFill>
                  <a:schemeClr val="bg1"/>
                </a:solidFill>
              </a:rPr>
              <a:t>https://chatgptonline.ai/chat/</a:t>
            </a:r>
          </a:p>
        </p:txBody>
      </p:sp>
    </p:spTree>
    <p:extLst>
      <p:ext uri="{BB962C8B-B14F-4D97-AF65-F5344CB8AC3E}">
        <p14:creationId xmlns:p14="http://schemas.microsoft.com/office/powerpoint/2010/main" val="363094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2:  Is It An Authentic Assessment?</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1"/>
            <a:ext cx="12192000" cy="2242183"/>
          </a:xfrm>
        </p:spPr>
        <p:txBody>
          <a:bodyPr>
            <a:normAutofit fontScale="62500" lnSpcReduction="20000"/>
          </a:bodyPr>
          <a:lstStyle/>
          <a:p>
            <a:pPr marL="0" indent="0">
              <a:buNone/>
            </a:pPr>
            <a:r>
              <a:rPr lang="en-US" sz="3400" dirty="0">
                <a:latin typeface="Arial" panose="020B0604020202020204" pitchFamily="34" charset="0"/>
                <a:cs typeface="Arial" panose="020B0604020202020204" pitchFamily="34" charset="0"/>
              </a:rPr>
              <a:t>The coefficient of absorption (COA) for clay brick is the ratio of the amount of cold water to the amount of boiling water the brick will absorb.  The article “Effects of Waste Glass Additions on the Properties and Durability of Fired Clay Brick” presents measurements of the COA and pore volume (in cm</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/g) for seven bricks.  The results are below.</a:t>
            </a:r>
          </a:p>
          <a:p>
            <a:pPr marL="0" indent="0">
              <a:buNone/>
            </a:pPr>
            <a:r>
              <a:rPr lang="en-US" sz="2300" dirty="0">
                <a:latin typeface="Arial" panose="020B0604020202020204" pitchFamily="34" charset="0"/>
                <a:cs typeface="Arial" panose="020B0604020202020204" pitchFamily="34" charset="0"/>
              </a:rPr>
              <a:t>COA: 		0.08	0.78	0.77	0.75	0.71	0.66	0.63</a:t>
            </a:r>
          </a:p>
          <a:p>
            <a:pPr marL="0" indent="0">
              <a:buNone/>
            </a:pPr>
            <a:r>
              <a:rPr lang="en-US" sz="2300" dirty="0">
                <a:latin typeface="Arial" panose="020B0604020202020204" pitchFamily="34" charset="0"/>
                <a:cs typeface="Arial" panose="020B0604020202020204" pitchFamily="34" charset="0"/>
              </a:rPr>
              <a:t>Pore Volume:	1.750	1.632	1.594	1.623	1.495	1.465	1.272</a:t>
            </a:r>
          </a:p>
          <a:p>
            <a:pPr marL="0" indent="0">
              <a:buNone/>
            </a:pPr>
            <a:r>
              <a:rPr lang="en-US" sz="3400" dirty="0">
                <a:latin typeface="Arial" panose="020B0604020202020204" pitchFamily="34" charset="0"/>
                <a:cs typeface="Arial" panose="020B0604020202020204" pitchFamily="34" charset="0"/>
              </a:rPr>
              <a:t>Find a 95% confidence interval for the least squares slope in the model predicting COA from pore volume. [10]</a:t>
            </a:r>
          </a:p>
        </p:txBody>
      </p:sp>
      <p:sp>
        <p:nvSpPr>
          <p:cNvPr id="4" name="Content Placeholder 2">
            <a:extLst>
              <a:ext uri="{FF2B5EF4-FFF2-40B4-BE49-F238E27FC236}">
                <a16:creationId xmlns:a16="http://schemas.microsoft.com/office/drawing/2014/main" id="{5658AF12-8ECD-87CA-B79C-E0E9A5324764}"/>
              </a:ext>
            </a:extLst>
          </p:cNvPr>
          <p:cNvSpPr txBox="1">
            <a:spLocks/>
          </p:cNvSpPr>
          <p:nvPr/>
        </p:nvSpPr>
        <p:spPr>
          <a:xfrm>
            <a:off x="495301" y="3567745"/>
            <a:ext cx="5486400" cy="3291840"/>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Pros:</a:t>
            </a:r>
          </a:p>
          <a:p>
            <a:pPr>
              <a:buFontTx/>
              <a:buChar char="-"/>
            </a:pPr>
            <a:r>
              <a:rPr lang="en-US" dirty="0">
                <a:latin typeface="Arial" panose="020B0604020202020204" pitchFamily="34" charset="0"/>
                <a:cs typeface="Arial" panose="020B0604020202020204" pitchFamily="34" charset="0"/>
              </a:rPr>
              <a:t>Easy to grade (just one answer)</a:t>
            </a:r>
          </a:p>
          <a:p>
            <a:pPr>
              <a:buFontTx/>
              <a:buChar char="-"/>
            </a:pPr>
            <a:r>
              <a:rPr lang="en-US" dirty="0">
                <a:latin typeface="Arial" panose="020B0604020202020204" pitchFamily="34" charset="0"/>
                <a:cs typeface="Arial" panose="020B0604020202020204" pitchFamily="34" charset="0"/>
              </a:rPr>
              <a:t>Real data with some context</a:t>
            </a:r>
          </a:p>
          <a:p>
            <a:pPr>
              <a:buFontTx/>
              <a:buChar char="-"/>
            </a:pPr>
            <a:r>
              <a:rPr lang="en-US" dirty="0">
                <a:latin typeface="Arial" panose="020B0604020202020204" pitchFamily="34" charset="0"/>
                <a:cs typeface="Arial" panose="020B0604020202020204" pitchFamily="34" charset="0"/>
              </a:rPr>
              <a:t>Assesses ability to perform a computation</a:t>
            </a:r>
          </a:p>
        </p:txBody>
      </p:sp>
      <p:sp>
        <p:nvSpPr>
          <p:cNvPr id="5" name="Content Placeholder 2">
            <a:extLst>
              <a:ext uri="{FF2B5EF4-FFF2-40B4-BE49-F238E27FC236}">
                <a16:creationId xmlns:a16="http://schemas.microsoft.com/office/drawing/2014/main" id="{83CD59B8-44DE-F17F-21F5-E889D480FC10}"/>
              </a:ext>
            </a:extLst>
          </p:cNvPr>
          <p:cNvSpPr txBox="1">
            <a:spLocks/>
          </p:cNvSpPr>
          <p:nvPr/>
        </p:nvSpPr>
        <p:spPr>
          <a:xfrm>
            <a:off x="6210300" y="3567745"/>
            <a:ext cx="5486400" cy="3291840"/>
          </a:xfrm>
          <a:prstGeom prst="rect">
            <a:avLst/>
          </a:prstGeom>
          <a:solidFill>
            <a:srgbClr val="FFC9C9"/>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Cons:</a:t>
            </a:r>
          </a:p>
          <a:p>
            <a:pPr>
              <a:buFontTx/>
              <a:buChar char="-"/>
            </a:pPr>
            <a:r>
              <a:rPr lang="en-US" dirty="0">
                <a:latin typeface="Arial" panose="020B0604020202020204" pitchFamily="34" charset="0"/>
                <a:cs typeface="Arial" panose="020B0604020202020204" pitchFamily="34" charset="0"/>
              </a:rPr>
              <a:t>No conditions for statistical inference discussed (in a t-distribution chapter section)</a:t>
            </a:r>
          </a:p>
          <a:p>
            <a:pPr>
              <a:buFontTx/>
              <a:buChar char="-"/>
            </a:pPr>
            <a:r>
              <a:rPr lang="en-US" dirty="0">
                <a:latin typeface="Arial" panose="020B0604020202020204" pitchFamily="34" charset="0"/>
                <a:cs typeface="Arial" panose="020B0604020202020204" pitchFamily="34" charset="0"/>
              </a:rPr>
              <a:t>No interpretation of result</a:t>
            </a:r>
          </a:p>
          <a:p>
            <a:pPr>
              <a:buFontTx/>
              <a:buChar char="-"/>
            </a:pPr>
            <a:r>
              <a:rPr lang="en-US" dirty="0">
                <a:latin typeface="Arial" panose="020B0604020202020204" pitchFamily="34" charset="0"/>
                <a:cs typeface="Arial" panose="020B0604020202020204" pitchFamily="34" charset="0"/>
              </a:rPr>
              <a:t>No data exploration</a:t>
            </a:r>
          </a:p>
          <a:p>
            <a:pPr>
              <a:buFontTx/>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20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5840</TotalTime>
  <Words>2907</Words>
  <Application>Microsoft Office PowerPoint</Application>
  <PresentationFormat>Widescreen</PresentationFormat>
  <Paragraphs>258</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Cambria Math</vt:lpstr>
      <vt:lpstr>Wingdings</vt:lpstr>
      <vt:lpstr>Office Theme</vt:lpstr>
      <vt:lpstr>Frequent Use of Authentic Assessments in the Statistics Classroom</vt:lpstr>
      <vt:lpstr>Statistics Education Recommendations</vt:lpstr>
      <vt:lpstr>Real Data In Your Classroom</vt:lpstr>
      <vt:lpstr>Integrating Real Data </vt:lpstr>
      <vt:lpstr>Discussion Outline</vt:lpstr>
      <vt:lpstr>Authentic Assessment</vt:lpstr>
      <vt:lpstr>Question 1:  Is It An Authentic Assessment?</vt:lpstr>
      <vt:lpstr>Question 1:  How Does Chat GPT Perform?</vt:lpstr>
      <vt:lpstr>Question 2:  Is It An Authentic Assessment?</vt:lpstr>
      <vt:lpstr>Question 2:  How Does Chat GPT Perform?</vt:lpstr>
      <vt:lpstr>Question 2a:  Is It An Authentic Assessment?</vt:lpstr>
      <vt:lpstr>What is the Assessment Intention or Goal? [5]</vt:lpstr>
      <vt:lpstr>Statistics Lab: Authentic, Formative Assessment</vt:lpstr>
      <vt:lpstr>Statistics Lab: Authentic, Formative Assessment</vt:lpstr>
      <vt:lpstr>Statistics Lab: Example Scenario</vt:lpstr>
      <vt:lpstr>Statistics Lab: Example Assignment Questions</vt:lpstr>
      <vt:lpstr>Statistics Lab: Example Assignment Questions</vt:lpstr>
      <vt:lpstr>Statistics Lab: Example Assignment Questions</vt:lpstr>
      <vt:lpstr>Statistics Lab: Example Assignment Questions</vt:lpstr>
      <vt:lpstr>Statistics Lab: Other Examples?</vt:lpstr>
      <vt:lpstr>Authentic Assessment (Logistical Nightmare??)</vt:lpstr>
      <vt:lpstr>Start Small, Add More Over Time</vt:lpstr>
      <vt:lpstr>Use Student Teams</vt:lpstr>
      <vt:lpstr>Consider Alternative Grading Methods</vt:lpstr>
      <vt:lpstr>Extra Benefit:  Support Student Mental Health</vt:lpstr>
      <vt:lpstr>Consider:  A Final Statistics Practicum</vt:lpstr>
      <vt:lpstr>Statistics Practicum:  Summative, Authentic Achievement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 Use of Authentic Assessments in the Statistics Classroom</dc:title>
  <dc:creator>Heyman, Megan</dc:creator>
  <cp:lastModifiedBy>Heyman, Megan</cp:lastModifiedBy>
  <cp:revision>10</cp:revision>
  <dcterms:created xsi:type="dcterms:W3CDTF">2023-05-22T14:39:32Z</dcterms:created>
  <dcterms:modified xsi:type="dcterms:W3CDTF">2023-06-01T15:32:06Z</dcterms:modified>
</cp:coreProperties>
</file>